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9" r:id="rId5"/>
    <p:sldId id="261" r:id="rId6"/>
    <p:sldId id="258" r:id="rId7"/>
    <p:sldId id="286" r:id="rId8"/>
    <p:sldId id="303" r:id="rId9"/>
    <p:sldId id="304" r:id="rId10"/>
    <p:sldId id="287" r:id="rId11"/>
    <p:sldId id="297" r:id="rId12"/>
    <p:sldId id="295" r:id="rId13"/>
    <p:sldId id="299" r:id="rId14"/>
    <p:sldId id="301" r:id="rId15"/>
    <p:sldId id="302" r:id="rId16"/>
    <p:sldId id="288" r:id="rId17"/>
    <p:sldId id="298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9" autoAdjust="0"/>
    <p:restoredTop sz="94660"/>
  </p:normalViewPr>
  <p:slideViewPr>
    <p:cSldViewPr snapToGrid="0">
      <p:cViewPr varScale="1">
        <p:scale>
          <a:sx n="95" d="100"/>
          <a:sy n="95" d="100"/>
        </p:scale>
        <p:origin x="3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0AD1B-2C97-4EE4-BCCA-913D140D1346}" type="doc">
      <dgm:prSet loTypeId="urn:microsoft.com/office/officeart/2005/8/layout/chevron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342284A1-9277-4D43-A62B-2C8B6DBC44CF}">
      <dgm:prSet phldrT="[Metin]" custT="1"/>
      <dgm:spPr/>
      <dgm:t>
        <a:bodyPr/>
        <a:lstStyle/>
        <a:p>
          <a:r>
            <a:rPr lang="tr-TR" sz="2400" b="1" dirty="0"/>
            <a:t>1</a:t>
          </a:r>
        </a:p>
      </dgm:t>
    </dgm:pt>
    <dgm:pt modelId="{937F8A4F-8F25-4AE3-80D6-28EE32998E73}" type="parTrans" cxnId="{11FE073B-8610-4F51-BCFA-872F18C8B64C}">
      <dgm:prSet/>
      <dgm:spPr/>
      <dgm:t>
        <a:bodyPr/>
        <a:lstStyle/>
        <a:p>
          <a:endParaRPr lang="tr-TR"/>
        </a:p>
      </dgm:t>
    </dgm:pt>
    <dgm:pt modelId="{EA64AD73-219C-441B-8B65-70734341AA42}" type="sibTrans" cxnId="{11FE073B-8610-4F51-BCFA-872F18C8B64C}">
      <dgm:prSet/>
      <dgm:spPr/>
      <dgm:t>
        <a:bodyPr/>
        <a:lstStyle/>
        <a:p>
          <a:endParaRPr lang="tr-TR"/>
        </a:p>
      </dgm:t>
    </dgm:pt>
    <dgm:pt modelId="{AEA271E2-3605-42E9-84B6-167730CDC588}">
      <dgm:prSet phldrT="[Metin]" custT="1"/>
      <dgm:spPr/>
      <dgm:t>
        <a:bodyPr/>
        <a:lstStyle/>
        <a:p>
          <a:r>
            <a:rPr lang="tr-TR" sz="1600" dirty="0"/>
            <a:t>Öğrenci tarafından staj yerinin bulunması.</a:t>
          </a:r>
        </a:p>
      </dgm:t>
    </dgm:pt>
    <dgm:pt modelId="{D85B7AED-AD9D-4B86-974E-878078AECD28}" type="parTrans" cxnId="{6F5F9A48-359B-4D4B-BE57-2E9DC7CB7051}">
      <dgm:prSet/>
      <dgm:spPr/>
      <dgm:t>
        <a:bodyPr/>
        <a:lstStyle/>
        <a:p>
          <a:endParaRPr lang="tr-TR"/>
        </a:p>
      </dgm:t>
    </dgm:pt>
    <dgm:pt modelId="{0E592ED8-50DE-44AC-858C-992329B7EA20}" type="sibTrans" cxnId="{6F5F9A48-359B-4D4B-BE57-2E9DC7CB7051}">
      <dgm:prSet/>
      <dgm:spPr/>
      <dgm:t>
        <a:bodyPr/>
        <a:lstStyle/>
        <a:p>
          <a:endParaRPr lang="tr-TR"/>
        </a:p>
      </dgm:t>
    </dgm:pt>
    <dgm:pt modelId="{29984BE9-E8A0-451B-A81D-A4AE8557B133}">
      <dgm:prSet phldrT="[Metin]" custT="1"/>
      <dgm:spPr/>
      <dgm:t>
        <a:bodyPr/>
        <a:lstStyle/>
        <a:p>
          <a:r>
            <a:rPr lang="tr-TR" sz="2400" b="1" dirty="0"/>
            <a:t>2</a:t>
          </a:r>
        </a:p>
      </dgm:t>
    </dgm:pt>
    <dgm:pt modelId="{C429CD3D-C2A3-4587-A6BA-9C79F468BDED}" type="parTrans" cxnId="{F40EB7A9-02C2-4434-9C5A-BE40BB17868B}">
      <dgm:prSet/>
      <dgm:spPr/>
      <dgm:t>
        <a:bodyPr/>
        <a:lstStyle/>
        <a:p>
          <a:endParaRPr lang="tr-TR"/>
        </a:p>
      </dgm:t>
    </dgm:pt>
    <dgm:pt modelId="{036B65C2-0EA8-43D1-970C-D58A2A475724}" type="sibTrans" cxnId="{F40EB7A9-02C2-4434-9C5A-BE40BB17868B}">
      <dgm:prSet/>
      <dgm:spPr/>
      <dgm:t>
        <a:bodyPr/>
        <a:lstStyle/>
        <a:p>
          <a:endParaRPr lang="tr-TR"/>
        </a:p>
      </dgm:t>
    </dgm:pt>
    <dgm:pt modelId="{3BC152A3-7A42-4589-AAED-5587B11814C5}">
      <dgm:prSet phldrT="[Metin]" custT="1"/>
      <dgm:spPr/>
      <dgm:t>
        <a:bodyPr/>
        <a:lstStyle/>
        <a:p>
          <a:r>
            <a:rPr lang="tr-TR" sz="1600" dirty="0"/>
            <a:t>Staj başvuru formu (EK-4) işletme tarafından kaşelenmeli ve imzalanmalıdır. </a:t>
          </a:r>
        </a:p>
      </dgm:t>
    </dgm:pt>
    <dgm:pt modelId="{5D6F2ACD-C0AB-4CDB-97F1-F8FE57670446}" type="parTrans" cxnId="{46A86346-FB50-4536-86CE-31D0992D4285}">
      <dgm:prSet/>
      <dgm:spPr/>
      <dgm:t>
        <a:bodyPr/>
        <a:lstStyle/>
        <a:p>
          <a:endParaRPr lang="tr-TR"/>
        </a:p>
      </dgm:t>
    </dgm:pt>
    <dgm:pt modelId="{916009AA-15CD-4E09-B7E3-CE7AAE3CF25F}" type="sibTrans" cxnId="{46A86346-FB50-4536-86CE-31D0992D4285}">
      <dgm:prSet/>
      <dgm:spPr/>
      <dgm:t>
        <a:bodyPr/>
        <a:lstStyle/>
        <a:p>
          <a:endParaRPr lang="tr-TR"/>
        </a:p>
      </dgm:t>
    </dgm:pt>
    <dgm:pt modelId="{D51ED1D5-AD90-4EBB-9A5F-3DA8192A3B36}">
      <dgm:prSet phldrT="[Metin]" custT="1"/>
      <dgm:spPr/>
      <dgm:t>
        <a:bodyPr/>
        <a:lstStyle/>
        <a:p>
          <a:r>
            <a:rPr lang="tr-TR" sz="2400" b="1" dirty="0"/>
            <a:t>3</a:t>
          </a:r>
        </a:p>
      </dgm:t>
    </dgm:pt>
    <dgm:pt modelId="{EE34739E-45B2-4F2B-AA7B-F08756C1DBED}" type="parTrans" cxnId="{935FAAEA-F1E1-4F0F-829F-C8CBA540FB6A}">
      <dgm:prSet/>
      <dgm:spPr/>
      <dgm:t>
        <a:bodyPr/>
        <a:lstStyle/>
        <a:p>
          <a:endParaRPr lang="tr-TR"/>
        </a:p>
      </dgm:t>
    </dgm:pt>
    <dgm:pt modelId="{D0A7E7F0-4024-4307-BDD0-53E146EB2534}" type="sibTrans" cxnId="{935FAAEA-F1E1-4F0F-829F-C8CBA540FB6A}">
      <dgm:prSet/>
      <dgm:spPr/>
      <dgm:t>
        <a:bodyPr/>
        <a:lstStyle/>
        <a:p>
          <a:endParaRPr lang="tr-TR"/>
        </a:p>
      </dgm:t>
    </dgm:pt>
    <dgm:pt modelId="{0E7E33BF-5FA8-4E8E-83B2-B44E958F84CB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İlgili staj komisyonu üyesinden işletmenin staj için uygun olup olmadığına dair onay alınmalıdır. </a:t>
          </a:r>
          <a:endParaRPr lang="tr-TR" sz="1600" dirty="0"/>
        </a:p>
      </dgm:t>
    </dgm:pt>
    <dgm:pt modelId="{CC677F31-341E-4CF7-9A3C-E97DD6326317}" type="parTrans" cxnId="{360AE6DA-266B-45E0-9BB6-1EC9B8C026A6}">
      <dgm:prSet/>
      <dgm:spPr/>
      <dgm:t>
        <a:bodyPr/>
        <a:lstStyle/>
        <a:p>
          <a:endParaRPr lang="tr-TR"/>
        </a:p>
      </dgm:t>
    </dgm:pt>
    <dgm:pt modelId="{0271FCF7-A10E-40DE-91CC-2D39000C8A0E}" type="sibTrans" cxnId="{360AE6DA-266B-45E0-9BB6-1EC9B8C026A6}">
      <dgm:prSet/>
      <dgm:spPr/>
      <dgm:t>
        <a:bodyPr/>
        <a:lstStyle/>
        <a:p>
          <a:endParaRPr lang="tr-TR"/>
        </a:p>
      </dgm:t>
    </dgm:pt>
    <dgm:pt modelId="{B860A992-4F0A-4CEE-99B3-7A3BAE27398E}">
      <dgm:prSet custT="1"/>
      <dgm:spPr/>
      <dgm:t>
        <a:bodyPr/>
        <a:lstStyle/>
        <a:p>
          <a:r>
            <a:rPr lang="tr-TR" sz="2400" b="1" dirty="0"/>
            <a:t>4</a:t>
          </a:r>
        </a:p>
      </dgm:t>
    </dgm:pt>
    <dgm:pt modelId="{D16C3866-EFFE-46C5-965E-903C2F9C2D77}" type="parTrans" cxnId="{51117B4C-5F7E-4BC5-A5CC-28AB0D78181C}">
      <dgm:prSet/>
      <dgm:spPr/>
      <dgm:t>
        <a:bodyPr/>
        <a:lstStyle/>
        <a:p>
          <a:endParaRPr lang="tr-TR"/>
        </a:p>
      </dgm:t>
    </dgm:pt>
    <dgm:pt modelId="{1FA249D0-B06F-423C-A876-874FED0907B5}" type="sibTrans" cxnId="{51117B4C-5F7E-4BC5-A5CC-28AB0D78181C}">
      <dgm:prSet/>
      <dgm:spPr/>
      <dgm:t>
        <a:bodyPr/>
        <a:lstStyle/>
        <a:p>
          <a:endParaRPr lang="tr-TR"/>
        </a:p>
      </dgm:t>
    </dgm:pt>
    <dgm:pt modelId="{FDE10140-0A6A-456C-86DA-C7EBE652184C}">
      <dgm:prSet custT="1"/>
      <dgm:spPr/>
      <dgm:t>
        <a:bodyPr/>
        <a:lstStyle/>
        <a:p>
          <a:r>
            <a:rPr lang="tr-TR" sz="2400" b="1" dirty="0"/>
            <a:t>5</a:t>
          </a:r>
        </a:p>
      </dgm:t>
    </dgm:pt>
    <dgm:pt modelId="{DCEE196F-629D-4E08-B607-B44E79726041}" type="parTrans" cxnId="{66427D07-6F2F-470D-BCBC-5CFCC198EB53}">
      <dgm:prSet/>
      <dgm:spPr/>
      <dgm:t>
        <a:bodyPr/>
        <a:lstStyle/>
        <a:p>
          <a:endParaRPr lang="tr-TR"/>
        </a:p>
      </dgm:t>
    </dgm:pt>
    <dgm:pt modelId="{52DC623B-4ABE-4FC1-8CBC-F526928676F7}" type="sibTrans" cxnId="{66427D07-6F2F-470D-BCBC-5CFCC198EB53}">
      <dgm:prSet/>
      <dgm:spPr/>
      <dgm:t>
        <a:bodyPr/>
        <a:lstStyle/>
        <a:p>
          <a:endParaRPr lang="tr-TR"/>
        </a:p>
      </dgm:t>
    </dgm:pt>
    <dgm:pt modelId="{AEC6FECC-67A8-444C-8A98-A811207F3446}">
      <dgm:prSet custT="1"/>
      <dgm:spPr/>
      <dgm:t>
        <a:bodyPr/>
        <a:lstStyle/>
        <a:p>
          <a:r>
            <a:rPr lang="tr-TR" sz="2400" b="1" dirty="0"/>
            <a:t>6</a:t>
          </a:r>
        </a:p>
      </dgm:t>
    </dgm:pt>
    <dgm:pt modelId="{05DF6DE2-702E-491A-8D77-D207355C15EC}" type="parTrans" cxnId="{E44F0974-2757-4A14-9B38-BF848A61022D}">
      <dgm:prSet/>
      <dgm:spPr/>
      <dgm:t>
        <a:bodyPr/>
        <a:lstStyle/>
        <a:p>
          <a:endParaRPr lang="tr-TR"/>
        </a:p>
      </dgm:t>
    </dgm:pt>
    <dgm:pt modelId="{C83B5D95-C77A-47BD-9C60-AB7366C78C74}" type="sibTrans" cxnId="{E44F0974-2757-4A14-9B38-BF848A61022D}">
      <dgm:prSet/>
      <dgm:spPr/>
      <dgm:t>
        <a:bodyPr/>
        <a:lstStyle/>
        <a:p>
          <a:endParaRPr lang="tr-TR"/>
        </a:p>
      </dgm:t>
    </dgm:pt>
    <dgm:pt modelId="{5F3888DD-0E95-45CB-A0D7-9B6F35087D43}">
      <dgm:prSet custT="1"/>
      <dgm:spPr/>
      <dgm:t>
        <a:bodyPr/>
        <a:lstStyle/>
        <a:p>
          <a:r>
            <a:rPr lang="tr-TR" sz="1600" dirty="0"/>
            <a:t>Sigorta çizelgesi doldurulmalıdır.</a:t>
          </a:r>
        </a:p>
      </dgm:t>
    </dgm:pt>
    <dgm:pt modelId="{CDC41FB3-F4AD-455F-9D58-B07E47B2912B}" type="parTrans" cxnId="{FDF43F3C-025A-43E1-A26C-CC37CF6CBB6F}">
      <dgm:prSet/>
      <dgm:spPr/>
      <dgm:t>
        <a:bodyPr/>
        <a:lstStyle/>
        <a:p>
          <a:endParaRPr lang="tr-TR"/>
        </a:p>
      </dgm:t>
    </dgm:pt>
    <dgm:pt modelId="{031F03EE-4EEC-4841-BBCD-0D1ED7A3EE7F}" type="sibTrans" cxnId="{FDF43F3C-025A-43E1-A26C-CC37CF6CBB6F}">
      <dgm:prSet/>
      <dgm:spPr/>
      <dgm:t>
        <a:bodyPr/>
        <a:lstStyle/>
        <a:p>
          <a:endParaRPr lang="tr-TR"/>
        </a:p>
      </dgm:t>
    </dgm:pt>
    <dgm:pt modelId="{C0EE9528-8131-4BFF-9905-83D551C08531}">
      <dgm:prSet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Staja başlamadan Pratik Sicil Fişi (EK-1) ve Staj Defteri İç Kapak Sayfası (EK-6) fotoğraf yapıştırıldıktan sonra </a:t>
          </a:r>
          <a:r>
            <a:rPr lang="tr-TR" sz="1600" b="1" dirty="0" err="1">
              <a:solidFill>
                <a:schemeClr val="tx1"/>
              </a:solidFill>
            </a:rPr>
            <a:t>Dekanlık’a</a:t>
          </a:r>
          <a:r>
            <a:rPr lang="tr-TR" sz="1600" b="1" dirty="0">
              <a:solidFill>
                <a:schemeClr val="tx1"/>
              </a:solidFill>
            </a:rPr>
            <a:t> mühürletilmelidir.</a:t>
          </a:r>
          <a:endParaRPr lang="tr-TR" sz="1600" dirty="0"/>
        </a:p>
      </dgm:t>
    </dgm:pt>
    <dgm:pt modelId="{3DD13F12-608F-4ED0-B1B0-97435112243C}" type="parTrans" cxnId="{4676F808-B1AD-43A5-8482-96E0722C1485}">
      <dgm:prSet/>
      <dgm:spPr/>
      <dgm:t>
        <a:bodyPr/>
        <a:lstStyle/>
        <a:p>
          <a:endParaRPr lang="tr-TR"/>
        </a:p>
      </dgm:t>
    </dgm:pt>
    <dgm:pt modelId="{E1399022-5B17-4816-A6D3-3388701EEC74}" type="sibTrans" cxnId="{4676F808-B1AD-43A5-8482-96E0722C1485}">
      <dgm:prSet/>
      <dgm:spPr/>
      <dgm:t>
        <a:bodyPr/>
        <a:lstStyle/>
        <a:p>
          <a:endParaRPr lang="tr-TR"/>
        </a:p>
      </dgm:t>
    </dgm:pt>
    <dgm:pt modelId="{00028982-AC66-4547-B1D0-C4188D714392}">
      <dgm:prSet custT="1"/>
      <dgm:spPr/>
      <dgm:t>
        <a:bodyPr/>
        <a:lstStyle/>
        <a:p>
          <a:r>
            <a:rPr lang="tr-TR" sz="1600" dirty="0"/>
            <a:t>Pratik Sicil Fişi, Bölüm Başkanlığının üst yazısı ve staj sigorta </a:t>
          </a:r>
          <a:r>
            <a:rPr lang="tr-TR" sz="1600" dirty="0" err="1"/>
            <a:t>evrağı</a:t>
          </a:r>
          <a:r>
            <a:rPr lang="tr-TR" sz="1600" dirty="0"/>
            <a:t> stajın ilk günü firma staj sorumlusuna teslim edilmelidir.  </a:t>
          </a:r>
        </a:p>
      </dgm:t>
    </dgm:pt>
    <dgm:pt modelId="{0835822C-317F-4DBC-BCA5-C9C4C550849A}" type="parTrans" cxnId="{1FA7C672-305F-45AF-9F16-9365E21BD572}">
      <dgm:prSet/>
      <dgm:spPr/>
      <dgm:t>
        <a:bodyPr/>
        <a:lstStyle/>
        <a:p>
          <a:endParaRPr lang="tr-TR"/>
        </a:p>
      </dgm:t>
    </dgm:pt>
    <dgm:pt modelId="{2712C614-14C3-41E1-9A72-2A22435C5EE4}" type="sibTrans" cxnId="{1FA7C672-305F-45AF-9F16-9365E21BD572}">
      <dgm:prSet/>
      <dgm:spPr/>
      <dgm:t>
        <a:bodyPr/>
        <a:lstStyle/>
        <a:p>
          <a:endParaRPr lang="tr-TR"/>
        </a:p>
      </dgm:t>
    </dgm:pt>
    <dgm:pt modelId="{58C7FAB3-475E-4B79-A7E6-D1D9D77C6C68}" type="pres">
      <dgm:prSet presAssocID="{62E0AD1B-2C97-4EE4-BCCA-913D140D1346}" presName="linearFlow" presStyleCnt="0">
        <dgm:presLayoutVars>
          <dgm:dir/>
          <dgm:animLvl val="lvl"/>
          <dgm:resizeHandles val="exact"/>
        </dgm:presLayoutVars>
      </dgm:prSet>
      <dgm:spPr/>
    </dgm:pt>
    <dgm:pt modelId="{67F7DD0A-B37F-48BE-A0B6-C095F9046D86}" type="pres">
      <dgm:prSet presAssocID="{342284A1-9277-4D43-A62B-2C8B6DBC44CF}" presName="composite" presStyleCnt="0"/>
      <dgm:spPr/>
    </dgm:pt>
    <dgm:pt modelId="{7CD1C236-A3B5-4159-81FF-2BAB66BD7594}" type="pres">
      <dgm:prSet presAssocID="{342284A1-9277-4D43-A62B-2C8B6DBC44CF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412664AB-E54B-4030-86C1-B41B8346D029}" type="pres">
      <dgm:prSet presAssocID="{342284A1-9277-4D43-A62B-2C8B6DBC44CF}" presName="descendantText" presStyleLbl="alignAcc1" presStyleIdx="0" presStyleCnt="6">
        <dgm:presLayoutVars>
          <dgm:bulletEnabled val="1"/>
        </dgm:presLayoutVars>
      </dgm:prSet>
      <dgm:spPr/>
    </dgm:pt>
    <dgm:pt modelId="{1DD55D0A-B0F6-4C40-B933-225A150F71AD}" type="pres">
      <dgm:prSet presAssocID="{EA64AD73-219C-441B-8B65-70734341AA42}" presName="sp" presStyleCnt="0"/>
      <dgm:spPr/>
    </dgm:pt>
    <dgm:pt modelId="{3752B232-3BD8-497D-B2AA-876A390275FB}" type="pres">
      <dgm:prSet presAssocID="{29984BE9-E8A0-451B-A81D-A4AE8557B133}" presName="composite" presStyleCnt="0"/>
      <dgm:spPr/>
    </dgm:pt>
    <dgm:pt modelId="{0C09CBBE-6B58-4516-8908-75C433E50FB5}" type="pres">
      <dgm:prSet presAssocID="{29984BE9-E8A0-451B-A81D-A4AE8557B133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F3BF32E8-A971-4135-984A-4C0F511E4AAD}" type="pres">
      <dgm:prSet presAssocID="{29984BE9-E8A0-451B-A81D-A4AE8557B133}" presName="descendantText" presStyleLbl="alignAcc1" presStyleIdx="1" presStyleCnt="6">
        <dgm:presLayoutVars>
          <dgm:bulletEnabled val="1"/>
        </dgm:presLayoutVars>
      </dgm:prSet>
      <dgm:spPr/>
    </dgm:pt>
    <dgm:pt modelId="{7128203D-FD37-4115-9FF3-B0451EFEBE65}" type="pres">
      <dgm:prSet presAssocID="{036B65C2-0EA8-43D1-970C-D58A2A475724}" presName="sp" presStyleCnt="0"/>
      <dgm:spPr/>
    </dgm:pt>
    <dgm:pt modelId="{A7342593-E06C-4D29-9035-F530E476ECDF}" type="pres">
      <dgm:prSet presAssocID="{D51ED1D5-AD90-4EBB-9A5F-3DA8192A3B36}" presName="composite" presStyleCnt="0"/>
      <dgm:spPr/>
    </dgm:pt>
    <dgm:pt modelId="{9E3FB36C-C1EF-455F-B26B-452C96B21480}" type="pres">
      <dgm:prSet presAssocID="{D51ED1D5-AD90-4EBB-9A5F-3DA8192A3B36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0BC76356-6D08-47E7-9F95-CC62C7E21064}" type="pres">
      <dgm:prSet presAssocID="{D51ED1D5-AD90-4EBB-9A5F-3DA8192A3B36}" presName="descendantText" presStyleLbl="alignAcc1" presStyleIdx="2" presStyleCnt="6">
        <dgm:presLayoutVars>
          <dgm:bulletEnabled val="1"/>
        </dgm:presLayoutVars>
      </dgm:prSet>
      <dgm:spPr/>
    </dgm:pt>
    <dgm:pt modelId="{4AC6BDE7-8FD3-4DFA-BB09-73D55B8E842E}" type="pres">
      <dgm:prSet presAssocID="{D0A7E7F0-4024-4307-BDD0-53E146EB2534}" presName="sp" presStyleCnt="0"/>
      <dgm:spPr/>
    </dgm:pt>
    <dgm:pt modelId="{C0FE1F07-506A-454A-A56E-8BCF300341E8}" type="pres">
      <dgm:prSet presAssocID="{B860A992-4F0A-4CEE-99B3-7A3BAE27398E}" presName="composite" presStyleCnt="0"/>
      <dgm:spPr/>
    </dgm:pt>
    <dgm:pt modelId="{23E3EC59-A1CF-42F0-8216-71244C4E8D66}" type="pres">
      <dgm:prSet presAssocID="{B860A992-4F0A-4CEE-99B3-7A3BAE27398E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0861F203-42F1-4133-A6AF-B67EEA4CECDE}" type="pres">
      <dgm:prSet presAssocID="{B860A992-4F0A-4CEE-99B3-7A3BAE27398E}" presName="descendantText" presStyleLbl="alignAcc1" presStyleIdx="3" presStyleCnt="6">
        <dgm:presLayoutVars>
          <dgm:bulletEnabled val="1"/>
        </dgm:presLayoutVars>
      </dgm:prSet>
      <dgm:spPr/>
    </dgm:pt>
    <dgm:pt modelId="{73201DDF-AA14-498E-AFE5-444D8DE468C0}" type="pres">
      <dgm:prSet presAssocID="{1FA249D0-B06F-423C-A876-874FED0907B5}" presName="sp" presStyleCnt="0"/>
      <dgm:spPr/>
    </dgm:pt>
    <dgm:pt modelId="{F7446882-DC73-426E-8588-8713611DE795}" type="pres">
      <dgm:prSet presAssocID="{FDE10140-0A6A-456C-86DA-C7EBE652184C}" presName="composite" presStyleCnt="0"/>
      <dgm:spPr/>
    </dgm:pt>
    <dgm:pt modelId="{AEADC637-D92D-4760-9BA8-ABB35F992705}" type="pres">
      <dgm:prSet presAssocID="{FDE10140-0A6A-456C-86DA-C7EBE652184C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15C5C76A-FD23-4CA8-9FFB-537ECE158D2B}" type="pres">
      <dgm:prSet presAssocID="{FDE10140-0A6A-456C-86DA-C7EBE652184C}" presName="descendantText" presStyleLbl="alignAcc1" presStyleIdx="4" presStyleCnt="6">
        <dgm:presLayoutVars>
          <dgm:bulletEnabled val="1"/>
        </dgm:presLayoutVars>
      </dgm:prSet>
      <dgm:spPr/>
    </dgm:pt>
    <dgm:pt modelId="{75483384-768A-421C-BA8A-DF442DD0EB94}" type="pres">
      <dgm:prSet presAssocID="{52DC623B-4ABE-4FC1-8CBC-F526928676F7}" presName="sp" presStyleCnt="0"/>
      <dgm:spPr/>
    </dgm:pt>
    <dgm:pt modelId="{F54ABFDF-A38B-48EE-8AC2-1955AE694EBD}" type="pres">
      <dgm:prSet presAssocID="{AEC6FECC-67A8-444C-8A98-A811207F3446}" presName="composite" presStyleCnt="0"/>
      <dgm:spPr/>
    </dgm:pt>
    <dgm:pt modelId="{57FCE0B6-C914-4D7C-B401-77AF927D4438}" type="pres">
      <dgm:prSet presAssocID="{AEC6FECC-67A8-444C-8A98-A811207F3446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E90F9561-ED2D-4E38-8CD4-FE78FF29EACA}" type="pres">
      <dgm:prSet presAssocID="{AEC6FECC-67A8-444C-8A98-A811207F3446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66427D07-6F2F-470D-BCBC-5CFCC198EB53}" srcId="{62E0AD1B-2C97-4EE4-BCCA-913D140D1346}" destId="{FDE10140-0A6A-456C-86DA-C7EBE652184C}" srcOrd="4" destOrd="0" parTransId="{DCEE196F-629D-4E08-B607-B44E79726041}" sibTransId="{52DC623B-4ABE-4FC1-8CBC-F526928676F7}"/>
    <dgm:cxn modelId="{4676F808-B1AD-43A5-8482-96E0722C1485}" srcId="{FDE10140-0A6A-456C-86DA-C7EBE652184C}" destId="{C0EE9528-8131-4BFF-9905-83D551C08531}" srcOrd="0" destOrd="0" parTransId="{3DD13F12-608F-4ED0-B1B0-97435112243C}" sibTransId="{E1399022-5B17-4816-A6D3-3388701EEC74}"/>
    <dgm:cxn modelId="{DCCE061C-ADDB-4D27-AE3A-0CD1A929A42E}" type="presOf" srcId="{AEC6FECC-67A8-444C-8A98-A811207F3446}" destId="{57FCE0B6-C914-4D7C-B401-77AF927D4438}" srcOrd="0" destOrd="0" presId="urn:microsoft.com/office/officeart/2005/8/layout/chevron2"/>
    <dgm:cxn modelId="{D4006426-3333-4E99-A730-9B2E6D0C6C8D}" type="presOf" srcId="{342284A1-9277-4D43-A62B-2C8B6DBC44CF}" destId="{7CD1C236-A3B5-4159-81FF-2BAB66BD7594}" srcOrd="0" destOrd="0" presId="urn:microsoft.com/office/officeart/2005/8/layout/chevron2"/>
    <dgm:cxn modelId="{C361392A-E397-4028-BB1A-EDDB0746622E}" type="presOf" srcId="{B860A992-4F0A-4CEE-99B3-7A3BAE27398E}" destId="{23E3EC59-A1CF-42F0-8216-71244C4E8D66}" srcOrd="0" destOrd="0" presId="urn:microsoft.com/office/officeart/2005/8/layout/chevron2"/>
    <dgm:cxn modelId="{11FE073B-8610-4F51-BCFA-872F18C8B64C}" srcId="{62E0AD1B-2C97-4EE4-BCCA-913D140D1346}" destId="{342284A1-9277-4D43-A62B-2C8B6DBC44CF}" srcOrd="0" destOrd="0" parTransId="{937F8A4F-8F25-4AE3-80D6-28EE32998E73}" sibTransId="{EA64AD73-219C-441B-8B65-70734341AA42}"/>
    <dgm:cxn modelId="{FDF43F3C-025A-43E1-A26C-CC37CF6CBB6F}" srcId="{B860A992-4F0A-4CEE-99B3-7A3BAE27398E}" destId="{5F3888DD-0E95-45CB-A0D7-9B6F35087D43}" srcOrd="0" destOrd="0" parTransId="{CDC41FB3-F4AD-455F-9D58-B07E47B2912B}" sibTransId="{031F03EE-4EEC-4841-BBCD-0D1ED7A3EE7F}"/>
    <dgm:cxn modelId="{3B866A5B-1B2D-44BF-8812-204ED108CBC4}" type="presOf" srcId="{3BC152A3-7A42-4589-AAED-5587B11814C5}" destId="{F3BF32E8-A971-4135-984A-4C0F511E4AAD}" srcOrd="0" destOrd="0" presId="urn:microsoft.com/office/officeart/2005/8/layout/chevron2"/>
    <dgm:cxn modelId="{E802B861-27D9-4D9E-82E0-D81447ADD8C8}" type="presOf" srcId="{00028982-AC66-4547-B1D0-C4188D714392}" destId="{E90F9561-ED2D-4E38-8CD4-FE78FF29EACA}" srcOrd="0" destOrd="0" presId="urn:microsoft.com/office/officeart/2005/8/layout/chevron2"/>
    <dgm:cxn modelId="{46A86346-FB50-4536-86CE-31D0992D4285}" srcId="{29984BE9-E8A0-451B-A81D-A4AE8557B133}" destId="{3BC152A3-7A42-4589-AAED-5587B11814C5}" srcOrd="0" destOrd="0" parTransId="{5D6F2ACD-C0AB-4CDB-97F1-F8FE57670446}" sibTransId="{916009AA-15CD-4E09-B7E3-CE7AAE3CF25F}"/>
    <dgm:cxn modelId="{6F5F9A48-359B-4D4B-BE57-2E9DC7CB7051}" srcId="{342284A1-9277-4D43-A62B-2C8B6DBC44CF}" destId="{AEA271E2-3605-42E9-84B6-167730CDC588}" srcOrd="0" destOrd="0" parTransId="{D85B7AED-AD9D-4B86-974E-878078AECD28}" sibTransId="{0E592ED8-50DE-44AC-858C-992329B7EA20}"/>
    <dgm:cxn modelId="{51117B4C-5F7E-4BC5-A5CC-28AB0D78181C}" srcId="{62E0AD1B-2C97-4EE4-BCCA-913D140D1346}" destId="{B860A992-4F0A-4CEE-99B3-7A3BAE27398E}" srcOrd="3" destOrd="0" parTransId="{D16C3866-EFFE-46C5-965E-903C2F9C2D77}" sibTransId="{1FA249D0-B06F-423C-A876-874FED0907B5}"/>
    <dgm:cxn modelId="{E5A08B71-0A84-4A04-9533-2A00D80BBDE0}" type="presOf" srcId="{D51ED1D5-AD90-4EBB-9A5F-3DA8192A3B36}" destId="{9E3FB36C-C1EF-455F-B26B-452C96B21480}" srcOrd="0" destOrd="0" presId="urn:microsoft.com/office/officeart/2005/8/layout/chevron2"/>
    <dgm:cxn modelId="{1FA7C672-305F-45AF-9F16-9365E21BD572}" srcId="{AEC6FECC-67A8-444C-8A98-A811207F3446}" destId="{00028982-AC66-4547-B1D0-C4188D714392}" srcOrd="0" destOrd="0" parTransId="{0835822C-317F-4DBC-BCA5-C9C4C550849A}" sibTransId="{2712C614-14C3-41E1-9A72-2A22435C5EE4}"/>
    <dgm:cxn modelId="{E44F0974-2757-4A14-9B38-BF848A61022D}" srcId="{62E0AD1B-2C97-4EE4-BCCA-913D140D1346}" destId="{AEC6FECC-67A8-444C-8A98-A811207F3446}" srcOrd="5" destOrd="0" parTransId="{05DF6DE2-702E-491A-8D77-D207355C15EC}" sibTransId="{C83B5D95-C77A-47BD-9C60-AB7366C78C74}"/>
    <dgm:cxn modelId="{0C1A7D75-2B23-44A7-B7D1-9BB6039C040A}" type="presOf" srcId="{29984BE9-E8A0-451B-A81D-A4AE8557B133}" destId="{0C09CBBE-6B58-4516-8908-75C433E50FB5}" srcOrd="0" destOrd="0" presId="urn:microsoft.com/office/officeart/2005/8/layout/chevron2"/>
    <dgm:cxn modelId="{A951E279-5FC3-49C0-B1CB-0489C91D15BE}" type="presOf" srcId="{5F3888DD-0E95-45CB-A0D7-9B6F35087D43}" destId="{0861F203-42F1-4133-A6AF-B67EEA4CECDE}" srcOrd="0" destOrd="0" presId="urn:microsoft.com/office/officeart/2005/8/layout/chevron2"/>
    <dgm:cxn modelId="{0C8B1D88-0D9E-4A2A-AA78-510E2CE6562F}" type="presOf" srcId="{62E0AD1B-2C97-4EE4-BCCA-913D140D1346}" destId="{58C7FAB3-475E-4B79-A7E6-D1D9D77C6C68}" srcOrd="0" destOrd="0" presId="urn:microsoft.com/office/officeart/2005/8/layout/chevron2"/>
    <dgm:cxn modelId="{4F47CF9A-1529-4483-B75E-C43829E593DF}" type="presOf" srcId="{AEA271E2-3605-42E9-84B6-167730CDC588}" destId="{412664AB-E54B-4030-86C1-B41B8346D029}" srcOrd="0" destOrd="0" presId="urn:microsoft.com/office/officeart/2005/8/layout/chevron2"/>
    <dgm:cxn modelId="{F40EB7A9-02C2-4434-9C5A-BE40BB17868B}" srcId="{62E0AD1B-2C97-4EE4-BCCA-913D140D1346}" destId="{29984BE9-E8A0-451B-A81D-A4AE8557B133}" srcOrd="1" destOrd="0" parTransId="{C429CD3D-C2A3-4587-A6BA-9C79F468BDED}" sibTransId="{036B65C2-0EA8-43D1-970C-D58A2A475724}"/>
    <dgm:cxn modelId="{2FD67CB2-88EE-4E77-9D82-4B1F06A8DAD1}" type="presOf" srcId="{0E7E33BF-5FA8-4E8E-83B2-B44E958F84CB}" destId="{0BC76356-6D08-47E7-9F95-CC62C7E21064}" srcOrd="0" destOrd="0" presId="urn:microsoft.com/office/officeart/2005/8/layout/chevron2"/>
    <dgm:cxn modelId="{F3AC2EB9-08DF-4EB5-8567-B5979548E4A6}" type="presOf" srcId="{FDE10140-0A6A-456C-86DA-C7EBE652184C}" destId="{AEADC637-D92D-4760-9BA8-ABB35F992705}" srcOrd="0" destOrd="0" presId="urn:microsoft.com/office/officeart/2005/8/layout/chevron2"/>
    <dgm:cxn modelId="{360AE6DA-266B-45E0-9BB6-1EC9B8C026A6}" srcId="{D51ED1D5-AD90-4EBB-9A5F-3DA8192A3B36}" destId="{0E7E33BF-5FA8-4E8E-83B2-B44E958F84CB}" srcOrd="0" destOrd="0" parTransId="{CC677F31-341E-4CF7-9A3C-E97DD6326317}" sibTransId="{0271FCF7-A10E-40DE-91CC-2D39000C8A0E}"/>
    <dgm:cxn modelId="{935FAAEA-F1E1-4F0F-829F-C8CBA540FB6A}" srcId="{62E0AD1B-2C97-4EE4-BCCA-913D140D1346}" destId="{D51ED1D5-AD90-4EBB-9A5F-3DA8192A3B36}" srcOrd="2" destOrd="0" parTransId="{EE34739E-45B2-4F2B-AA7B-F08756C1DBED}" sibTransId="{D0A7E7F0-4024-4307-BDD0-53E146EB2534}"/>
    <dgm:cxn modelId="{88D0ECFA-E2E8-4D6F-9F12-ABAF87D8BD92}" type="presOf" srcId="{C0EE9528-8131-4BFF-9905-83D551C08531}" destId="{15C5C76A-FD23-4CA8-9FFB-537ECE158D2B}" srcOrd="0" destOrd="0" presId="urn:microsoft.com/office/officeart/2005/8/layout/chevron2"/>
    <dgm:cxn modelId="{757437F2-F57B-4C4E-A5AF-BD62E7B8ACBF}" type="presParOf" srcId="{58C7FAB3-475E-4B79-A7E6-D1D9D77C6C68}" destId="{67F7DD0A-B37F-48BE-A0B6-C095F9046D86}" srcOrd="0" destOrd="0" presId="urn:microsoft.com/office/officeart/2005/8/layout/chevron2"/>
    <dgm:cxn modelId="{3E901163-2722-41CE-A19F-B04F7AA030BF}" type="presParOf" srcId="{67F7DD0A-B37F-48BE-A0B6-C095F9046D86}" destId="{7CD1C236-A3B5-4159-81FF-2BAB66BD7594}" srcOrd="0" destOrd="0" presId="urn:microsoft.com/office/officeart/2005/8/layout/chevron2"/>
    <dgm:cxn modelId="{80634D66-53E5-4C9A-AF5D-310106AB8EE5}" type="presParOf" srcId="{67F7DD0A-B37F-48BE-A0B6-C095F9046D86}" destId="{412664AB-E54B-4030-86C1-B41B8346D029}" srcOrd="1" destOrd="0" presId="urn:microsoft.com/office/officeart/2005/8/layout/chevron2"/>
    <dgm:cxn modelId="{043DFFCF-2972-4E5E-B99F-6ED481F1D6F4}" type="presParOf" srcId="{58C7FAB3-475E-4B79-A7E6-D1D9D77C6C68}" destId="{1DD55D0A-B0F6-4C40-B933-225A150F71AD}" srcOrd="1" destOrd="0" presId="urn:microsoft.com/office/officeart/2005/8/layout/chevron2"/>
    <dgm:cxn modelId="{E8175862-E826-492D-9BEC-61B64FB326B8}" type="presParOf" srcId="{58C7FAB3-475E-4B79-A7E6-D1D9D77C6C68}" destId="{3752B232-3BD8-497D-B2AA-876A390275FB}" srcOrd="2" destOrd="0" presId="urn:microsoft.com/office/officeart/2005/8/layout/chevron2"/>
    <dgm:cxn modelId="{99060696-9AF8-426E-B7F5-4FCAF253872A}" type="presParOf" srcId="{3752B232-3BD8-497D-B2AA-876A390275FB}" destId="{0C09CBBE-6B58-4516-8908-75C433E50FB5}" srcOrd="0" destOrd="0" presId="urn:microsoft.com/office/officeart/2005/8/layout/chevron2"/>
    <dgm:cxn modelId="{F54E472A-A431-4F06-9B44-0B83A67389D6}" type="presParOf" srcId="{3752B232-3BD8-497D-B2AA-876A390275FB}" destId="{F3BF32E8-A971-4135-984A-4C0F511E4AAD}" srcOrd="1" destOrd="0" presId="urn:microsoft.com/office/officeart/2005/8/layout/chevron2"/>
    <dgm:cxn modelId="{12AE855B-27A2-437E-8B2B-BF6D8E402B16}" type="presParOf" srcId="{58C7FAB3-475E-4B79-A7E6-D1D9D77C6C68}" destId="{7128203D-FD37-4115-9FF3-B0451EFEBE65}" srcOrd="3" destOrd="0" presId="urn:microsoft.com/office/officeart/2005/8/layout/chevron2"/>
    <dgm:cxn modelId="{4A1EB30D-55CE-4DE5-A5B3-CAA6A872DB63}" type="presParOf" srcId="{58C7FAB3-475E-4B79-A7E6-D1D9D77C6C68}" destId="{A7342593-E06C-4D29-9035-F530E476ECDF}" srcOrd="4" destOrd="0" presId="urn:microsoft.com/office/officeart/2005/8/layout/chevron2"/>
    <dgm:cxn modelId="{5DEFA74E-33AE-496A-9CD2-49402D135FD7}" type="presParOf" srcId="{A7342593-E06C-4D29-9035-F530E476ECDF}" destId="{9E3FB36C-C1EF-455F-B26B-452C96B21480}" srcOrd="0" destOrd="0" presId="urn:microsoft.com/office/officeart/2005/8/layout/chevron2"/>
    <dgm:cxn modelId="{0EAFBECC-838B-4A1C-AF99-AB4D92F4A2DA}" type="presParOf" srcId="{A7342593-E06C-4D29-9035-F530E476ECDF}" destId="{0BC76356-6D08-47E7-9F95-CC62C7E21064}" srcOrd="1" destOrd="0" presId="urn:microsoft.com/office/officeart/2005/8/layout/chevron2"/>
    <dgm:cxn modelId="{D4A7E1AF-FB3F-4B30-A639-6DFA6739A9F7}" type="presParOf" srcId="{58C7FAB3-475E-4B79-A7E6-D1D9D77C6C68}" destId="{4AC6BDE7-8FD3-4DFA-BB09-73D55B8E842E}" srcOrd="5" destOrd="0" presId="urn:microsoft.com/office/officeart/2005/8/layout/chevron2"/>
    <dgm:cxn modelId="{AA73DD24-3155-49C4-97B4-BC117EF7C323}" type="presParOf" srcId="{58C7FAB3-475E-4B79-A7E6-D1D9D77C6C68}" destId="{C0FE1F07-506A-454A-A56E-8BCF300341E8}" srcOrd="6" destOrd="0" presId="urn:microsoft.com/office/officeart/2005/8/layout/chevron2"/>
    <dgm:cxn modelId="{10BBB7D7-EFF9-44A8-9877-EBABFA3CF7D6}" type="presParOf" srcId="{C0FE1F07-506A-454A-A56E-8BCF300341E8}" destId="{23E3EC59-A1CF-42F0-8216-71244C4E8D66}" srcOrd="0" destOrd="0" presId="urn:microsoft.com/office/officeart/2005/8/layout/chevron2"/>
    <dgm:cxn modelId="{0DC2D9BE-097F-4639-A574-B7B2E10C6D81}" type="presParOf" srcId="{C0FE1F07-506A-454A-A56E-8BCF300341E8}" destId="{0861F203-42F1-4133-A6AF-B67EEA4CECDE}" srcOrd="1" destOrd="0" presId="urn:microsoft.com/office/officeart/2005/8/layout/chevron2"/>
    <dgm:cxn modelId="{250A3016-1F29-4D42-B31D-09EC79DF237B}" type="presParOf" srcId="{58C7FAB3-475E-4B79-A7E6-D1D9D77C6C68}" destId="{73201DDF-AA14-498E-AFE5-444D8DE468C0}" srcOrd="7" destOrd="0" presId="urn:microsoft.com/office/officeart/2005/8/layout/chevron2"/>
    <dgm:cxn modelId="{83883CD7-6908-40A0-85B0-31F9372B1794}" type="presParOf" srcId="{58C7FAB3-475E-4B79-A7E6-D1D9D77C6C68}" destId="{F7446882-DC73-426E-8588-8713611DE795}" srcOrd="8" destOrd="0" presId="urn:microsoft.com/office/officeart/2005/8/layout/chevron2"/>
    <dgm:cxn modelId="{6603A27A-5411-4394-9C33-20F9D704C30F}" type="presParOf" srcId="{F7446882-DC73-426E-8588-8713611DE795}" destId="{AEADC637-D92D-4760-9BA8-ABB35F992705}" srcOrd="0" destOrd="0" presId="urn:microsoft.com/office/officeart/2005/8/layout/chevron2"/>
    <dgm:cxn modelId="{2406D8ED-2E22-47BF-808B-E9D5F97393C8}" type="presParOf" srcId="{F7446882-DC73-426E-8588-8713611DE795}" destId="{15C5C76A-FD23-4CA8-9FFB-537ECE158D2B}" srcOrd="1" destOrd="0" presId="urn:microsoft.com/office/officeart/2005/8/layout/chevron2"/>
    <dgm:cxn modelId="{284EABA6-A17B-4DFA-BC0E-B211701492AC}" type="presParOf" srcId="{58C7FAB3-475E-4B79-A7E6-D1D9D77C6C68}" destId="{75483384-768A-421C-BA8A-DF442DD0EB94}" srcOrd="9" destOrd="0" presId="urn:microsoft.com/office/officeart/2005/8/layout/chevron2"/>
    <dgm:cxn modelId="{317F51BE-7681-471A-A220-73F86DEDD6C1}" type="presParOf" srcId="{58C7FAB3-475E-4B79-A7E6-D1D9D77C6C68}" destId="{F54ABFDF-A38B-48EE-8AC2-1955AE694EBD}" srcOrd="10" destOrd="0" presId="urn:microsoft.com/office/officeart/2005/8/layout/chevron2"/>
    <dgm:cxn modelId="{CE4B6A13-7562-4312-84BE-1B6CB054272E}" type="presParOf" srcId="{F54ABFDF-A38B-48EE-8AC2-1955AE694EBD}" destId="{57FCE0B6-C914-4D7C-B401-77AF927D4438}" srcOrd="0" destOrd="0" presId="urn:microsoft.com/office/officeart/2005/8/layout/chevron2"/>
    <dgm:cxn modelId="{8BA69B42-572F-4888-AC2C-7073C30DAF6A}" type="presParOf" srcId="{F54ABFDF-A38B-48EE-8AC2-1955AE694EBD}" destId="{E90F9561-ED2D-4E38-8CD4-FE78FF29EA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0AD1B-2C97-4EE4-BCCA-913D140D1346}" type="doc">
      <dgm:prSet loTypeId="urn:microsoft.com/office/officeart/2005/8/layout/chevron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342284A1-9277-4D43-A62B-2C8B6DBC44CF}">
      <dgm:prSet phldrT="[Metin]" custT="1"/>
      <dgm:spPr/>
      <dgm:t>
        <a:bodyPr/>
        <a:lstStyle/>
        <a:p>
          <a:r>
            <a:rPr lang="tr-TR" sz="2400" b="1" dirty="0"/>
            <a:t>7</a:t>
          </a:r>
        </a:p>
      </dgm:t>
    </dgm:pt>
    <dgm:pt modelId="{937F8A4F-8F25-4AE3-80D6-28EE32998E73}" type="parTrans" cxnId="{11FE073B-8610-4F51-BCFA-872F18C8B64C}">
      <dgm:prSet/>
      <dgm:spPr/>
      <dgm:t>
        <a:bodyPr/>
        <a:lstStyle/>
        <a:p>
          <a:endParaRPr lang="tr-TR"/>
        </a:p>
      </dgm:t>
    </dgm:pt>
    <dgm:pt modelId="{EA64AD73-219C-441B-8B65-70734341AA42}" type="sibTrans" cxnId="{11FE073B-8610-4F51-BCFA-872F18C8B64C}">
      <dgm:prSet/>
      <dgm:spPr/>
      <dgm:t>
        <a:bodyPr/>
        <a:lstStyle/>
        <a:p>
          <a:endParaRPr lang="tr-TR"/>
        </a:p>
      </dgm:t>
    </dgm:pt>
    <dgm:pt modelId="{29984BE9-E8A0-451B-A81D-A4AE8557B133}">
      <dgm:prSet phldrT="[Metin]" custT="1"/>
      <dgm:spPr/>
      <dgm:t>
        <a:bodyPr/>
        <a:lstStyle/>
        <a:p>
          <a:r>
            <a:rPr lang="tr-TR" sz="2400" b="1" dirty="0"/>
            <a:t>8</a:t>
          </a:r>
        </a:p>
      </dgm:t>
    </dgm:pt>
    <dgm:pt modelId="{C429CD3D-C2A3-4587-A6BA-9C79F468BDED}" type="parTrans" cxnId="{F40EB7A9-02C2-4434-9C5A-BE40BB17868B}">
      <dgm:prSet/>
      <dgm:spPr/>
      <dgm:t>
        <a:bodyPr/>
        <a:lstStyle/>
        <a:p>
          <a:endParaRPr lang="tr-TR"/>
        </a:p>
      </dgm:t>
    </dgm:pt>
    <dgm:pt modelId="{036B65C2-0EA8-43D1-970C-D58A2A475724}" type="sibTrans" cxnId="{F40EB7A9-02C2-4434-9C5A-BE40BB17868B}">
      <dgm:prSet/>
      <dgm:spPr/>
      <dgm:t>
        <a:bodyPr/>
        <a:lstStyle/>
        <a:p>
          <a:endParaRPr lang="tr-TR"/>
        </a:p>
      </dgm:t>
    </dgm:pt>
    <dgm:pt modelId="{D51ED1D5-AD90-4EBB-9A5F-3DA8192A3B36}">
      <dgm:prSet phldrT="[Metin]" custT="1"/>
      <dgm:spPr/>
      <dgm:t>
        <a:bodyPr/>
        <a:lstStyle/>
        <a:p>
          <a:r>
            <a:rPr lang="tr-TR" sz="2400" b="1" dirty="0"/>
            <a:t>9</a:t>
          </a:r>
        </a:p>
      </dgm:t>
    </dgm:pt>
    <dgm:pt modelId="{EE34739E-45B2-4F2B-AA7B-F08756C1DBED}" type="parTrans" cxnId="{935FAAEA-F1E1-4F0F-829F-C8CBA540FB6A}">
      <dgm:prSet/>
      <dgm:spPr/>
      <dgm:t>
        <a:bodyPr/>
        <a:lstStyle/>
        <a:p>
          <a:endParaRPr lang="tr-TR"/>
        </a:p>
      </dgm:t>
    </dgm:pt>
    <dgm:pt modelId="{D0A7E7F0-4024-4307-BDD0-53E146EB2534}" type="sibTrans" cxnId="{935FAAEA-F1E1-4F0F-829F-C8CBA540FB6A}">
      <dgm:prSet/>
      <dgm:spPr/>
      <dgm:t>
        <a:bodyPr/>
        <a:lstStyle/>
        <a:p>
          <a:endParaRPr lang="tr-TR"/>
        </a:p>
      </dgm:t>
    </dgm:pt>
    <dgm:pt modelId="{0E7E33BF-5FA8-4E8E-83B2-B44E958F84CB}">
      <dgm:prSet phldrT="[Metin]"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Hazırlanan  staj defterinin her sayfası firma yetkilisi tarafından imzalatıldıktan sonra defter </a:t>
          </a:r>
          <a:r>
            <a:rPr lang="tr-TR" sz="1600" dirty="0" err="1">
              <a:solidFill>
                <a:schemeClr val="tx1"/>
              </a:solidFill>
            </a:rPr>
            <a:t>ciltlettirilmelidir</a:t>
          </a:r>
          <a:r>
            <a:rPr lang="tr-TR" sz="1600" dirty="0">
              <a:solidFill>
                <a:schemeClr val="tx1"/>
              </a:solidFill>
            </a:rPr>
            <a:t>.</a:t>
          </a:r>
          <a:endParaRPr lang="tr-TR" sz="1600" dirty="0"/>
        </a:p>
      </dgm:t>
    </dgm:pt>
    <dgm:pt modelId="{CC677F31-341E-4CF7-9A3C-E97DD6326317}" type="parTrans" cxnId="{360AE6DA-266B-45E0-9BB6-1EC9B8C026A6}">
      <dgm:prSet/>
      <dgm:spPr/>
      <dgm:t>
        <a:bodyPr/>
        <a:lstStyle/>
        <a:p>
          <a:endParaRPr lang="tr-TR"/>
        </a:p>
      </dgm:t>
    </dgm:pt>
    <dgm:pt modelId="{0271FCF7-A10E-40DE-91CC-2D39000C8A0E}" type="sibTrans" cxnId="{360AE6DA-266B-45E0-9BB6-1EC9B8C026A6}">
      <dgm:prSet/>
      <dgm:spPr/>
      <dgm:t>
        <a:bodyPr/>
        <a:lstStyle/>
        <a:p>
          <a:endParaRPr lang="tr-TR"/>
        </a:p>
      </dgm:t>
    </dgm:pt>
    <dgm:pt modelId="{B860A992-4F0A-4CEE-99B3-7A3BAE27398E}">
      <dgm:prSet custT="1"/>
      <dgm:spPr/>
      <dgm:t>
        <a:bodyPr/>
        <a:lstStyle/>
        <a:p>
          <a:r>
            <a:rPr lang="tr-TR" sz="2400" b="1" dirty="0"/>
            <a:t>10</a:t>
          </a:r>
        </a:p>
      </dgm:t>
    </dgm:pt>
    <dgm:pt modelId="{D16C3866-EFFE-46C5-965E-903C2F9C2D77}" type="parTrans" cxnId="{51117B4C-5F7E-4BC5-A5CC-28AB0D78181C}">
      <dgm:prSet/>
      <dgm:spPr/>
      <dgm:t>
        <a:bodyPr/>
        <a:lstStyle/>
        <a:p>
          <a:endParaRPr lang="tr-TR"/>
        </a:p>
      </dgm:t>
    </dgm:pt>
    <dgm:pt modelId="{1FA249D0-B06F-423C-A876-874FED0907B5}" type="sibTrans" cxnId="{51117B4C-5F7E-4BC5-A5CC-28AB0D78181C}">
      <dgm:prSet/>
      <dgm:spPr/>
      <dgm:t>
        <a:bodyPr/>
        <a:lstStyle/>
        <a:p>
          <a:endParaRPr lang="tr-TR"/>
        </a:p>
      </dgm:t>
    </dgm:pt>
    <dgm:pt modelId="{FDE10140-0A6A-456C-86DA-C7EBE652184C}">
      <dgm:prSet custT="1"/>
      <dgm:spPr/>
      <dgm:t>
        <a:bodyPr/>
        <a:lstStyle/>
        <a:p>
          <a:r>
            <a:rPr lang="tr-TR" sz="2400" b="1" dirty="0"/>
            <a:t>11</a:t>
          </a:r>
        </a:p>
      </dgm:t>
    </dgm:pt>
    <dgm:pt modelId="{DCEE196F-629D-4E08-B607-B44E79726041}" type="parTrans" cxnId="{66427D07-6F2F-470D-BCBC-5CFCC198EB53}">
      <dgm:prSet/>
      <dgm:spPr/>
      <dgm:t>
        <a:bodyPr/>
        <a:lstStyle/>
        <a:p>
          <a:endParaRPr lang="tr-TR"/>
        </a:p>
      </dgm:t>
    </dgm:pt>
    <dgm:pt modelId="{52DC623B-4ABE-4FC1-8CBC-F526928676F7}" type="sibTrans" cxnId="{66427D07-6F2F-470D-BCBC-5CFCC198EB53}">
      <dgm:prSet/>
      <dgm:spPr/>
      <dgm:t>
        <a:bodyPr/>
        <a:lstStyle/>
        <a:p>
          <a:endParaRPr lang="tr-TR"/>
        </a:p>
      </dgm:t>
    </dgm:pt>
    <dgm:pt modelId="{5F3888DD-0E95-45CB-A0D7-9B6F35087D43}">
      <dgm:prSet custT="1"/>
      <dgm:spPr/>
      <dgm:t>
        <a:bodyPr/>
        <a:lstStyle/>
        <a:p>
          <a:endParaRPr lang="tr-TR" sz="1400" dirty="0"/>
        </a:p>
      </dgm:t>
    </dgm:pt>
    <dgm:pt modelId="{CDC41FB3-F4AD-455F-9D58-B07E47B2912B}" type="parTrans" cxnId="{FDF43F3C-025A-43E1-A26C-CC37CF6CBB6F}">
      <dgm:prSet/>
      <dgm:spPr/>
      <dgm:t>
        <a:bodyPr/>
        <a:lstStyle/>
        <a:p>
          <a:endParaRPr lang="tr-TR"/>
        </a:p>
      </dgm:t>
    </dgm:pt>
    <dgm:pt modelId="{031F03EE-4EEC-4841-BBCD-0D1ED7A3EE7F}" type="sibTrans" cxnId="{FDF43F3C-025A-43E1-A26C-CC37CF6CBB6F}">
      <dgm:prSet/>
      <dgm:spPr/>
      <dgm:t>
        <a:bodyPr/>
        <a:lstStyle/>
        <a:p>
          <a:endParaRPr lang="tr-TR"/>
        </a:p>
      </dgm:t>
    </dgm:pt>
    <dgm:pt modelId="{C0EE9528-8131-4BFF-9905-83D551C08531}">
      <dgm:prSet custT="1"/>
      <dgm:spPr/>
      <dgm:t>
        <a:bodyPr/>
        <a:lstStyle/>
        <a:p>
          <a:endParaRPr lang="tr-TR" sz="800" dirty="0"/>
        </a:p>
      </dgm:t>
    </dgm:pt>
    <dgm:pt modelId="{3DD13F12-608F-4ED0-B1B0-97435112243C}" type="parTrans" cxnId="{4676F808-B1AD-43A5-8482-96E0722C1485}">
      <dgm:prSet/>
      <dgm:spPr/>
      <dgm:t>
        <a:bodyPr/>
        <a:lstStyle/>
        <a:p>
          <a:endParaRPr lang="tr-TR"/>
        </a:p>
      </dgm:t>
    </dgm:pt>
    <dgm:pt modelId="{E1399022-5B17-4816-A6D3-3388701EEC74}" type="sibTrans" cxnId="{4676F808-B1AD-43A5-8482-96E0722C1485}">
      <dgm:prSet/>
      <dgm:spPr/>
      <dgm:t>
        <a:bodyPr/>
        <a:lstStyle/>
        <a:p>
          <a:endParaRPr lang="tr-TR"/>
        </a:p>
      </dgm:t>
    </dgm:pt>
    <dgm:pt modelId="{123B884E-3A3F-4637-B699-50635D344D9D}">
      <dgm:prSet custT="1"/>
      <dgm:spPr/>
      <dgm:t>
        <a:bodyPr/>
        <a:lstStyle/>
        <a:p>
          <a:r>
            <a:rPr lang="tr-TR" sz="1600" dirty="0">
              <a:solidFill>
                <a:schemeClr val="tx1"/>
              </a:solidFill>
            </a:rPr>
            <a:t>Staj defteri  İmalat stajı için </a:t>
          </a:r>
          <a:r>
            <a:rPr lang="tr-TR" sz="1600" b="1" dirty="0">
              <a:solidFill>
                <a:schemeClr val="tx1"/>
              </a:solidFill>
            </a:rPr>
            <a:t>EK-8</a:t>
          </a:r>
          <a:r>
            <a:rPr lang="tr-TR" sz="1600" dirty="0">
              <a:solidFill>
                <a:schemeClr val="tx1"/>
              </a:solidFill>
            </a:rPr>
            <a:t>, Yönetim stajı için </a:t>
          </a:r>
          <a:r>
            <a:rPr lang="tr-TR" sz="1600" b="1" dirty="0">
              <a:solidFill>
                <a:schemeClr val="tx1"/>
              </a:solidFill>
            </a:rPr>
            <a:t>EK-9</a:t>
          </a:r>
          <a:r>
            <a:rPr lang="tr-TR" sz="1600" dirty="0">
              <a:solidFill>
                <a:schemeClr val="tx1"/>
              </a:solidFill>
            </a:rPr>
            <a:t>, İşletme stajı için </a:t>
          </a:r>
          <a:r>
            <a:rPr lang="tr-TR" sz="1600" b="1" dirty="0">
              <a:solidFill>
                <a:schemeClr val="tx1"/>
              </a:solidFill>
            </a:rPr>
            <a:t>EK-10</a:t>
          </a:r>
          <a:r>
            <a:rPr lang="tr-TR" sz="1600" dirty="0">
              <a:solidFill>
                <a:schemeClr val="tx1"/>
              </a:solidFill>
            </a:rPr>
            <a:t> staj defteri hazırlama kılavuzuna göre yazılmalıdır.</a:t>
          </a:r>
          <a:endParaRPr lang="tr-TR" sz="1600" dirty="0"/>
        </a:p>
      </dgm:t>
    </dgm:pt>
    <dgm:pt modelId="{1B4D1218-A79E-47A4-AF05-A24A61EB9A86}" type="parTrans" cxnId="{1E0A8706-27DF-4EB6-A749-38834ACEC340}">
      <dgm:prSet/>
      <dgm:spPr/>
      <dgm:t>
        <a:bodyPr/>
        <a:lstStyle/>
        <a:p>
          <a:endParaRPr lang="tr-TR"/>
        </a:p>
      </dgm:t>
    </dgm:pt>
    <dgm:pt modelId="{DD4317D0-347A-4EC5-A3FF-26D38C13AF54}" type="sibTrans" cxnId="{1E0A8706-27DF-4EB6-A749-38834ACEC340}">
      <dgm:prSet/>
      <dgm:spPr/>
      <dgm:t>
        <a:bodyPr/>
        <a:lstStyle/>
        <a:p>
          <a:endParaRPr lang="tr-TR"/>
        </a:p>
      </dgm:t>
    </dgm:pt>
    <dgm:pt modelId="{C7AC6955-5610-4270-BB59-2D27B8D592A1}">
      <dgm:prSet custT="1"/>
      <dgm:spPr/>
      <dgm:t>
        <a:bodyPr/>
        <a:lstStyle/>
        <a:p>
          <a:r>
            <a:rPr lang="tr-TR" sz="1600" b="0" dirty="0">
              <a:solidFill>
                <a:schemeClr val="tx1"/>
              </a:solidFill>
            </a:rPr>
            <a:t>Staj defteri hazırlandıktan sonra sırasıyla </a:t>
          </a:r>
          <a:r>
            <a:rPr lang="tr-TR" sz="1600" b="1" dirty="0">
              <a:solidFill>
                <a:schemeClr val="tx1"/>
              </a:solidFill>
            </a:rPr>
            <a:t>EK-7</a:t>
          </a:r>
          <a:r>
            <a:rPr lang="tr-TR" sz="1600" b="0" dirty="0">
              <a:solidFill>
                <a:schemeClr val="tx1"/>
              </a:solidFill>
            </a:rPr>
            <a:t>’deki Staj Defteri Dış Kapak sayfası, </a:t>
          </a:r>
          <a:r>
            <a:rPr lang="tr-TR" sz="1600" b="1" dirty="0"/>
            <a:t>Ek 6</a:t>
          </a:r>
          <a:r>
            <a:rPr lang="tr-TR" sz="1600" b="0" dirty="0"/>
            <a:t>’daki staj Defteri İç Kapak Sayfası ve </a:t>
          </a:r>
          <a:r>
            <a:rPr lang="tr-TR" sz="1600" b="1" dirty="0"/>
            <a:t>Ek 4</a:t>
          </a:r>
          <a:r>
            <a:rPr lang="tr-TR" sz="1600" b="0" dirty="0"/>
            <a:t>’teki Staj başvuru formu deftere eklenir. </a:t>
          </a:r>
        </a:p>
      </dgm:t>
    </dgm:pt>
    <dgm:pt modelId="{C408D206-4A23-4D37-A704-0861035D5FEC}" type="parTrans" cxnId="{3BA1D5D6-C9E4-49E6-A447-E228DC4D815B}">
      <dgm:prSet/>
      <dgm:spPr/>
      <dgm:t>
        <a:bodyPr/>
        <a:lstStyle/>
        <a:p>
          <a:endParaRPr lang="tr-TR"/>
        </a:p>
      </dgm:t>
    </dgm:pt>
    <dgm:pt modelId="{1E8A0592-BFEE-4FDD-97E9-95423F4A0A73}" type="sibTrans" cxnId="{3BA1D5D6-C9E4-49E6-A447-E228DC4D815B}">
      <dgm:prSet/>
      <dgm:spPr/>
      <dgm:t>
        <a:bodyPr/>
        <a:lstStyle/>
        <a:p>
          <a:endParaRPr lang="tr-TR"/>
        </a:p>
      </dgm:t>
    </dgm:pt>
    <dgm:pt modelId="{36AD2B58-51FC-4384-8847-6A15F0722D13}">
      <dgm:prSet custT="1"/>
      <dgm:spPr/>
      <dgm:t>
        <a:bodyPr/>
        <a:lstStyle/>
        <a:p>
          <a:r>
            <a:rPr lang="tr-TR" sz="1400" dirty="0">
              <a:solidFill>
                <a:schemeClr val="tx1"/>
              </a:solidFill>
            </a:rPr>
            <a:t>Pratik sicil fişi </a:t>
          </a:r>
          <a:r>
            <a:rPr lang="tr-TR" sz="1400" b="1" dirty="0">
              <a:solidFill>
                <a:srgbClr val="FF0000"/>
              </a:solidFill>
            </a:rPr>
            <a:t>(</a:t>
          </a:r>
          <a:r>
            <a:rPr lang="tr-TR" sz="1400" b="1" u="sng" dirty="0">
              <a:solidFill>
                <a:srgbClr val="FF0000"/>
              </a:solidFill>
            </a:rPr>
            <a:t>kapalı zarf içinde olmalı</a:t>
          </a:r>
          <a:r>
            <a:rPr lang="tr-TR" sz="1400" b="1" dirty="0">
              <a:solidFill>
                <a:srgbClr val="FF0000"/>
              </a:solidFill>
            </a:rPr>
            <a:t>)</a:t>
          </a:r>
          <a:r>
            <a:rPr lang="tr-TR" sz="1400" dirty="0">
              <a:solidFill>
                <a:schemeClr val="tx1"/>
              </a:solidFill>
            </a:rPr>
            <a:t> ve staj defteri </a:t>
          </a:r>
          <a:r>
            <a:rPr lang="tr-TR" sz="1400" b="1" dirty="0">
              <a:solidFill>
                <a:schemeClr val="tx1"/>
              </a:solidFill>
            </a:rPr>
            <a:t>en geç eğitim ve öğretimin başladığı tarihi takip eden 15 günlük sürenin son iş günü saat 17:00’ye</a:t>
          </a:r>
          <a:r>
            <a:rPr lang="tr-TR" sz="1400" dirty="0">
              <a:solidFill>
                <a:schemeClr val="tx1"/>
              </a:solidFill>
            </a:rPr>
            <a:t> kadar teslim edilmelidir.</a:t>
          </a:r>
        </a:p>
      </dgm:t>
    </dgm:pt>
    <dgm:pt modelId="{C5777FFF-219A-4F19-BF91-C1CCB72FDB5C}" type="parTrans" cxnId="{892462B2-13ED-49A3-9224-928CD9A6EA64}">
      <dgm:prSet/>
      <dgm:spPr/>
      <dgm:t>
        <a:bodyPr/>
        <a:lstStyle/>
        <a:p>
          <a:endParaRPr lang="tr-TR"/>
        </a:p>
      </dgm:t>
    </dgm:pt>
    <dgm:pt modelId="{9D89EF74-B8A2-47ED-B7D7-DE321F721388}" type="sibTrans" cxnId="{892462B2-13ED-49A3-9224-928CD9A6EA64}">
      <dgm:prSet/>
      <dgm:spPr/>
      <dgm:t>
        <a:bodyPr/>
        <a:lstStyle/>
        <a:p>
          <a:endParaRPr lang="tr-TR"/>
        </a:p>
      </dgm:t>
    </dgm:pt>
    <dgm:pt modelId="{4A22EED1-0C5D-4F8E-980A-6B7EA639C86A}">
      <dgm:prSet custT="1"/>
      <dgm:spPr/>
      <dgm:t>
        <a:bodyPr/>
        <a:lstStyle/>
        <a:p>
          <a:r>
            <a:rPr lang="tr-TR" sz="1400">
              <a:solidFill>
                <a:schemeClr val="tx1"/>
              </a:solidFill>
            </a:rPr>
            <a:t>Staj bittikten sonra </a:t>
          </a:r>
          <a:r>
            <a:rPr lang="tr-TR" sz="1400" b="1">
              <a:solidFill>
                <a:schemeClr val="tx1"/>
              </a:solidFill>
            </a:rPr>
            <a:t>Pratik Sicil Fişi </a:t>
          </a:r>
          <a:r>
            <a:rPr lang="tr-TR" sz="1400">
              <a:solidFill>
                <a:schemeClr val="tx1"/>
              </a:solidFill>
            </a:rPr>
            <a:t>firma staj sorumlusu tarafından doldurulup imzalanacak ve kapalı zarf içinde staj defteri ile birlikte bölüme teslim edilmelidir.</a:t>
          </a:r>
          <a:endParaRPr lang="tr-TR" sz="1400" dirty="0">
            <a:solidFill>
              <a:schemeClr val="tx1"/>
            </a:solidFill>
          </a:endParaRPr>
        </a:p>
      </dgm:t>
    </dgm:pt>
    <dgm:pt modelId="{E63EA727-4527-4CDE-BEAE-28B1872A80F8}" type="parTrans" cxnId="{BF16E82C-8691-48BC-8DDF-8EB02292C37F}">
      <dgm:prSet/>
      <dgm:spPr/>
      <dgm:t>
        <a:bodyPr/>
        <a:lstStyle/>
        <a:p>
          <a:endParaRPr lang="tr-TR"/>
        </a:p>
      </dgm:t>
    </dgm:pt>
    <dgm:pt modelId="{36B0676C-5DB8-42C7-A97B-BC6020D869FA}" type="sibTrans" cxnId="{BF16E82C-8691-48BC-8DDF-8EB02292C37F}">
      <dgm:prSet/>
      <dgm:spPr/>
      <dgm:t>
        <a:bodyPr/>
        <a:lstStyle/>
        <a:p>
          <a:endParaRPr lang="tr-TR"/>
        </a:p>
      </dgm:t>
    </dgm:pt>
    <dgm:pt modelId="{58C7FAB3-475E-4B79-A7E6-D1D9D77C6C68}" type="pres">
      <dgm:prSet presAssocID="{62E0AD1B-2C97-4EE4-BCCA-913D140D1346}" presName="linearFlow" presStyleCnt="0">
        <dgm:presLayoutVars>
          <dgm:dir/>
          <dgm:animLvl val="lvl"/>
          <dgm:resizeHandles val="exact"/>
        </dgm:presLayoutVars>
      </dgm:prSet>
      <dgm:spPr/>
    </dgm:pt>
    <dgm:pt modelId="{67F7DD0A-B37F-48BE-A0B6-C095F9046D86}" type="pres">
      <dgm:prSet presAssocID="{342284A1-9277-4D43-A62B-2C8B6DBC44CF}" presName="composite" presStyleCnt="0"/>
      <dgm:spPr/>
    </dgm:pt>
    <dgm:pt modelId="{7CD1C236-A3B5-4159-81FF-2BAB66BD7594}" type="pres">
      <dgm:prSet presAssocID="{342284A1-9277-4D43-A62B-2C8B6DBC44CF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412664AB-E54B-4030-86C1-B41B8346D029}" type="pres">
      <dgm:prSet presAssocID="{342284A1-9277-4D43-A62B-2C8B6DBC44CF}" presName="descendantText" presStyleLbl="alignAcc1" presStyleIdx="0" presStyleCnt="5">
        <dgm:presLayoutVars>
          <dgm:bulletEnabled val="1"/>
        </dgm:presLayoutVars>
      </dgm:prSet>
      <dgm:spPr/>
    </dgm:pt>
    <dgm:pt modelId="{1DD55D0A-B0F6-4C40-B933-225A150F71AD}" type="pres">
      <dgm:prSet presAssocID="{EA64AD73-219C-441B-8B65-70734341AA42}" presName="sp" presStyleCnt="0"/>
      <dgm:spPr/>
    </dgm:pt>
    <dgm:pt modelId="{3752B232-3BD8-497D-B2AA-876A390275FB}" type="pres">
      <dgm:prSet presAssocID="{29984BE9-E8A0-451B-A81D-A4AE8557B133}" presName="composite" presStyleCnt="0"/>
      <dgm:spPr/>
    </dgm:pt>
    <dgm:pt modelId="{0C09CBBE-6B58-4516-8908-75C433E50FB5}" type="pres">
      <dgm:prSet presAssocID="{29984BE9-E8A0-451B-A81D-A4AE8557B133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F3BF32E8-A971-4135-984A-4C0F511E4AAD}" type="pres">
      <dgm:prSet presAssocID="{29984BE9-E8A0-451B-A81D-A4AE8557B133}" presName="descendantText" presStyleLbl="alignAcc1" presStyleIdx="1" presStyleCnt="5" custScaleY="118285">
        <dgm:presLayoutVars>
          <dgm:bulletEnabled val="1"/>
        </dgm:presLayoutVars>
      </dgm:prSet>
      <dgm:spPr/>
    </dgm:pt>
    <dgm:pt modelId="{7128203D-FD37-4115-9FF3-B0451EFEBE65}" type="pres">
      <dgm:prSet presAssocID="{036B65C2-0EA8-43D1-970C-D58A2A475724}" presName="sp" presStyleCnt="0"/>
      <dgm:spPr/>
    </dgm:pt>
    <dgm:pt modelId="{A7342593-E06C-4D29-9035-F530E476ECDF}" type="pres">
      <dgm:prSet presAssocID="{D51ED1D5-AD90-4EBB-9A5F-3DA8192A3B36}" presName="composite" presStyleCnt="0"/>
      <dgm:spPr/>
    </dgm:pt>
    <dgm:pt modelId="{9E3FB36C-C1EF-455F-B26B-452C96B21480}" type="pres">
      <dgm:prSet presAssocID="{D51ED1D5-AD90-4EBB-9A5F-3DA8192A3B36}" presName="parentText" presStyleLbl="alignNode1" presStyleIdx="2" presStyleCnt="5" custLinFactNeighborY="1478">
        <dgm:presLayoutVars>
          <dgm:chMax val="1"/>
          <dgm:bulletEnabled val="1"/>
        </dgm:presLayoutVars>
      </dgm:prSet>
      <dgm:spPr/>
    </dgm:pt>
    <dgm:pt modelId="{0BC76356-6D08-47E7-9F95-CC62C7E21064}" type="pres">
      <dgm:prSet presAssocID="{D51ED1D5-AD90-4EBB-9A5F-3DA8192A3B36}" presName="descendantText" presStyleLbl="alignAcc1" presStyleIdx="2" presStyleCnt="5">
        <dgm:presLayoutVars>
          <dgm:bulletEnabled val="1"/>
        </dgm:presLayoutVars>
      </dgm:prSet>
      <dgm:spPr/>
    </dgm:pt>
    <dgm:pt modelId="{4AC6BDE7-8FD3-4DFA-BB09-73D55B8E842E}" type="pres">
      <dgm:prSet presAssocID="{D0A7E7F0-4024-4307-BDD0-53E146EB2534}" presName="sp" presStyleCnt="0"/>
      <dgm:spPr/>
    </dgm:pt>
    <dgm:pt modelId="{C0FE1F07-506A-454A-A56E-8BCF300341E8}" type="pres">
      <dgm:prSet presAssocID="{B860A992-4F0A-4CEE-99B3-7A3BAE27398E}" presName="composite" presStyleCnt="0"/>
      <dgm:spPr/>
    </dgm:pt>
    <dgm:pt modelId="{23E3EC59-A1CF-42F0-8216-71244C4E8D66}" type="pres">
      <dgm:prSet presAssocID="{B860A992-4F0A-4CEE-99B3-7A3BAE27398E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0861F203-42F1-4133-A6AF-B67EEA4CECDE}" type="pres">
      <dgm:prSet presAssocID="{B860A992-4F0A-4CEE-99B3-7A3BAE27398E}" presName="descendantText" presStyleLbl="alignAcc1" presStyleIdx="3" presStyleCnt="5">
        <dgm:presLayoutVars>
          <dgm:bulletEnabled val="1"/>
        </dgm:presLayoutVars>
      </dgm:prSet>
      <dgm:spPr/>
    </dgm:pt>
    <dgm:pt modelId="{73201DDF-AA14-498E-AFE5-444D8DE468C0}" type="pres">
      <dgm:prSet presAssocID="{1FA249D0-B06F-423C-A876-874FED0907B5}" presName="sp" presStyleCnt="0"/>
      <dgm:spPr/>
    </dgm:pt>
    <dgm:pt modelId="{F7446882-DC73-426E-8588-8713611DE795}" type="pres">
      <dgm:prSet presAssocID="{FDE10140-0A6A-456C-86DA-C7EBE652184C}" presName="composite" presStyleCnt="0"/>
      <dgm:spPr/>
    </dgm:pt>
    <dgm:pt modelId="{AEADC637-D92D-4760-9BA8-ABB35F992705}" type="pres">
      <dgm:prSet presAssocID="{FDE10140-0A6A-456C-86DA-C7EBE652184C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15C5C76A-FD23-4CA8-9FFB-537ECE158D2B}" type="pres">
      <dgm:prSet presAssocID="{FDE10140-0A6A-456C-86DA-C7EBE652184C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FDB88B04-2E71-443A-A647-DDAA268B4A32}" type="presOf" srcId="{D51ED1D5-AD90-4EBB-9A5F-3DA8192A3B36}" destId="{9E3FB36C-C1EF-455F-B26B-452C96B21480}" srcOrd="0" destOrd="0" presId="urn:microsoft.com/office/officeart/2005/8/layout/chevron2"/>
    <dgm:cxn modelId="{1E0A8706-27DF-4EB6-A749-38834ACEC340}" srcId="{342284A1-9277-4D43-A62B-2C8B6DBC44CF}" destId="{123B884E-3A3F-4637-B699-50635D344D9D}" srcOrd="0" destOrd="0" parTransId="{1B4D1218-A79E-47A4-AF05-A24A61EB9A86}" sibTransId="{DD4317D0-347A-4EC5-A3FF-26D38C13AF54}"/>
    <dgm:cxn modelId="{66427D07-6F2F-470D-BCBC-5CFCC198EB53}" srcId="{62E0AD1B-2C97-4EE4-BCCA-913D140D1346}" destId="{FDE10140-0A6A-456C-86DA-C7EBE652184C}" srcOrd="4" destOrd="0" parTransId="{DCEE196F-629D-4E08-B607-B44E79726041}" sibTransId="{52DC623B-4ABE-4FC1-8CBC-F526928676F7}"/>
    <dgm:cxn modelId="{4676F808-B1AD-43A5-8482-96E0722C1485}" srcId="{FDE10140-0A6A-456C-86DA-C7EBE652184C}" destId="{C0EE9528-8131-4BFF-9905-83D551C08531}" srcOrd="0" destOrd="0" parTransId="{3DD13F12-608F-4ED0-B1B0-97435112243C}" sibTransId="{E1399022-5B17-4816-A6D3-3388701EEC74}"/>
    <dgm:cxn modelId="{34DAB70C-97F6-46E9-9444-2C91E21434DA}" type="presOf" srcId="{4A22EED1-0C5D-4F8E-980A-6B7EA639C86A}" destId="{0861F203-42F1-4133-A6AF-B67EEA4CECDE}" srcOrd="0" destOrd="1" presId="urn:microsoft.com/office/officeart/2005/8/layout/chevron2"/>
    <dgm:cxn modelId="{EDE5EE20-2CAD-4CD1-88C3-D6AC2E875855}" type="presOf" srcId="{62E0AD1B-2C97-4EE4-BCCA-913D140D1346}" destId="{58C7FAB3-475E-4B79-A7E6-D1D9D77C6C68}" srcOrd="0" destOrd="0" presId="urn:microsoft.com/office/officeart/2005/8/layout/chevron2"/>
    <dgm:cxn modelId="{BF16E82C-8691-48BC-8DDF-8EB02292C37F}" srcId="{B860A992-4F0A-4CEE-99B3-7A3BAE27398E}" destId="{4A22EED1-0C5D-4F8E-980A-6B7EA639C86A}" srcOrd="1" destOrd="0" parTransId="{E63EA727-4527-4CDE-BEAE-28B1872A80F8}" sibTransId="{36B0676C-5DB8-42C7-A97B-BC6020D869FA}"/>
    <dgm:cxn modelId="{E9ACF531-E258-427E-9D25-747877032343}" type="presOf" srcId="{123B884E-3A3F-4637-B699-50635D344D9D}" destId="{412664AB-E54B-4030-86C1-B41B8346D029}" srcOrd="0" destOrd="0" presId="urn:microsoft.com/office/officeart/2005/8/layout/chevron2"/>
    <dgm:cxn modelId="{DAFC3937-27C8-47CF-A96F-BE67BC0BFAC2}" type="presOf" srcId="{0E7E33BF-5FA8-4E8E-83B2-B44E958F84CB}" destId="{0BC76356-6D08-47E7-9F95-CC62C7E21064}" srcOrd="0" destOrd="0" presId="urn:microsoft.com/office/officeart/2005/8/layout/chevron2"/>
    <dgm:cxn modelId="{11FE073B-8610-4F51-BCFA-872F18C8B64C}" srcId="{62E0AD1B-2C97-4EE4-BCCA-913D140D1346}" destId="{342284A1-9277-4D43-A62B-2C8B6DBC44CF}" srcOrd="0" destOrd="0" parTransId="{937F8A4F-8F25-4AE3-80D6-28EE32998E73}" sibTransId="{EA64AD73-219C-441B-8B65-70734341AA42}"/>
    <dgm:cxn modelId="{FDF43F3C-025A-43E1-A26C-CC37CF6CBB6F}" srcId="{B860A992-4F0A-4CEE-99B3-7A3BAE27398E}" destId="{5F3888DD-0E95-45CB-A0D7-9B6F35087D43}" srcOrd="0" destOrd="0" parTransId="{CDC41FB3-F4AD-455F-9D58-B07E47B2912B}" sibTransId="{031F03EE-4EEC-4841-BBCD-0D1ED7A3EE7F}"/>
    <dgm:cxn modelId="{F0AA443F-C1C1-4EFC-A6CC-27C1A7849D27}" type="presOf" srcId="{29984BE9-E8A0-451B-A81D-A4AE8557B133}" destId="{0C09CBBE-6B58-4516-8908-75C433E50FB5}" srcOrd="0" destOrd="0" presId="urn:microsoft.com/office/officeart/2005/8/layout/chevron2"/>
    <dgm:cxn modelId="{51117B4C-5F7E-4BC5-A5CC-28AB0D78181C}" srcId="{62E0AD1B-2C97-4EE4-BCCA-913D140D1346}" destId="{B860A992-4F0A-4CEE-99B3-7A3BAE27398E}" srcOrd="3" destOrd="0" parTransId="{D16C3866-EFFE-46C5-965E-903C2F9C2D77}" sibTransId="{1FA249D0-B06F-423C-A876-874FED0907B5}"/>
    <dgm:cxn modelId="{D815C074-8BB6-438E-B86C-D7C02ABBAAAF}" type="presOf" srcId="{C0EE9528-8131-4BFF-9905-83D551C08531}" destId="{15C5C76A-FD23-4CA8-9FFB-537ECE158D2B}" srcOrd="0" destOrd="0" presId="urn:microsoft.com/office/officeart/2005/8/layout/chevron2"/>
    <dgm:cxn modelId="{DE227376-1C9F-475F-B928-5A2456A21D01}" type="presOf" srcId="{36AD2B58-51FC-4384-8847-6A15F0722D13}" destId="{15C5C76A-FD23-4CA8-9FFB-537ECE158D2B}" srcOrd="0" destOrd="1" presId="urn:microsoft.com/office/officeart/2005/8/layout/chevron2"/>
    <dgm:cxn modelId="{AC8A217B-8876-47A2-AF71-AB8ED6216D98}" type="presOf" srcId="{FDE10140-0A6A-456C-86DA-C7EBE652184C}" destId="{AEADC637-D92D-4760-9BA8-ABB35F992705}" srcOrd="0" destOrd="0" presId="urn:microsoft.com/office/officeart/2005/8/layout/chevron2"/>
    <dgm:cxn modelId="{2CF71B82-7710-4205-A01C-4DE2F6FF791E}" type="presOf" srcId="{5F3888DD-0E95-45CB-A0D7-9B6F35087D43}" destId="{0861F203-42F1-4133-A6AF-B67EEA4CECDE}" srcOrd="0" destOrd="0" presId="urn:microsoft.com/office/officeart/2005/8/layout/chevron2"/>
    <dgm:cxn modelId="{F40EB7A9-02C2-4434-9C5A-BE40BB17868B}" srcId="{62E0AD1B-2C97-4EE4-BCCA-913D140D1346}" destId="{29984BE9-E8A0-451B-A81D-A4AE8557B133}" srcOrd="1" destOrd="0" parTransId="{C429CD3D-C2A3-4587-A6BA-9C79F468BDED}" sibTransId="{036B65C2-0EA8-43D1-970C-D58A2A475724}"/>
    <dgm:cxn modelId="{108E78AF-0A6B-4ED8-8DFD-870008C68411}" type="presOf" srcId="{B860A992-4F0A-4CEE-99B3-7A3BAE27398E}" destId="{23E3EC59-A1CF-42F0-8216-71244C4E8D66}" srcOrd="0" destOrd="0" presId="urn:microsoft.com/office/officeart/2005/8/layout/chevron2"/>
    <dgm:cxn modelId="{892462B2-13ED-49A3-9224-928CD9A6EA64}" srcId="{FDE10140-0A6A-456C-86DA-C7EBE652184C}" destId="{36AD2B58-51FC-4384-8847-6A15F0722D13}" srcOrd="1" destOrd="0" parTransId="{C5777FFF-219A-4F19-BF91-C1CCB72FDB5C}" sibTransId="{9D89EF74-B8A2-47ED-B7D7-DE321F721388}"/>
    <dgm:cxn modelId="{3BA1D5D6-C9E4-49E6-A447-E228DC4D815B}" srcId="{29984BE9-E8A0-451B-A81D-A4AE8557B133}" destId="{C7AC6955-5610-4270-BB59-2D27B8D592A1}" srcOrd="0" destOrd="0" parTransId="{C408D206-4A23-4D37-A704-0861035D5FEC}" sibTransId="{1E8A0592-BFEE-4FDD-97E9-95423F4A0A73}"/>
    <dgm:cxn modelId="{360AE6DA-266B-45E0-9BB6-1EC9B8C026A6}" srcId="{D51ED1D5-AD90-4EBB-9A5F-3DA8192A3B36}" destId="{0E7E33BF-5FA8-4E8E-83B2-B44E958F84CB}" srcOrd="0" destOrd="0" parTransId="{CC677F31-341E-4CF7-9A3C-E97DD6326317}" sibTransId="{0271FCF7-A10E-40DE-91CC-2D39000C8A0E}"/>
    <dgm:cxn modelId="{10A54BE0-C52C-45AA-8701-EE8AE59ABE39}" type="presOf" srcId="{C7AC6955-5610-4270-BB59-2D27B8D592A1}" destId="{F3BF32E8-A971-4135-984A-4C0F511E4AAD}" srcOrd="0" destOrd="0" presId="urn:microsoft.com/office/officeart/2005/8/layout/chevron2"/>
    <dgm:cxn modelId="{F81B40E1-49A4-4AE8-A845-562CFE60DC9D}" type="presOf" srcId="{342284A1-9277-4D43-A62B-2C8B6DBC44CF}" destId="{7CD1C236-A3B5-4159-81FF-2BAB66BD7594}" srcOrd="0" destOrd="0" presId="urn:microsoft.com/office/officeart/2005/8/layout/chevron2"/>
    <dgm:cxn modelId="{935FAAEA-F1E1-4F0F-829F-C8CBA540FB6A}" srcId="{62E0AD1B-2C97-4EE4-BCCA-913D140D1346}" destId="{D51ED1D5-AD90-4EBB-9A5F-3DA8192A3B36}" srcOrd="2" destOrd="0" parTransId="{EE34739E-45B2-4F2B-AA7B-F08756C1DBED}" sibTransId="{D0A7E7F0-4024-4307-BDD0-53E146EB2534}"/>
    <dgm:cxn modelId="{9A511140-14AC-4C25-BA77-65B58FBD02B9}" type="presParOf" srcId="{58C7FAB3-475E-4B79-A7E6-D1D9D77C6C68}" destId="{67F7DD0A-B37F-48BE-A0B6-C095F9046D86}" srcOrd="0" destOrd="0" presId="urn:microsoft.com/office/officeart/2005/8/layout/chevron2"/>
    <dgm:cxn modelId="{832E45A5-EB67-4460-8598-CBF88CAEE7F3}" type="presParOf" srcId="{67F7DD0A-B37F-48BE-A0B6-C095F9046D86}" destId="{7CD1C236-A3B5-4159-81FF-2BAB66BD7594}" srcOrd="0" destOrd="0" presId="urn:microsoft.com/office/officeart/2005/8/layout/chevron2"/>
    <dgm:cxn modelId="{43B7FF78-2F3E-489D-8DEF-4DA4F5EF67D0}" type="presParOf" srcId="{67F7DD0A-B37F-48BE-A0B6-C095F9046D86}" destId="{412664AB-E54B-4030-86C1-B41B8346D029}" srcOrd="1" destOrd="0" presId="urn:microsoft.com/office/officeart/2005/8/layout/chevron2"/>
    <dgm:cxn modelId="{402C1499-A1B2-43E1-A759-E9ED949689A7}" type="presParOf" srcId="{58C7FAB3-475E-4B79-A7E6-D1D9D77C6C68}" destId="{1DD55D0A-B0F6-4C40-B933-225A150F71AD}" srcOrd="1" destOrd="0" presId="urn:microsoft.com/office/officeart/2005/8/layout/chevron2"/>
    <dgm:cxn modelId="{F5FC1407-A56B-4217-8C2B-0D6BAF557B79}" type="presParOf" srcId="{58C7FAB3-475E-4B79-A7E6-D1D9D77C6C68}" destId="{3752B232-3BD8-497D-B2AA-876A390275FB}" srcOrd="2" destOrd="0" presId="urn:microsoft.com/office/officeart/2005/8/layout/chevron2"/>
    <dgm:cxn modelId="{D0D2BC39-7A61-4BEF-84BF-61A00170A42C}" type="presParOf" srcId="{3752B232-3BD8-497D-B2AA-876A390275FB}" destId="{0C09CBBE-6B58-4516-8908-75C433E50FB5}" srcOrd="0" destOrd="0" presId="urn:microsoft.com/office/officeart/2005/8/layout/chevron2"/>
    <dgm:cxn modelId="{616468E4-EAE1-4993-9AC8-78135E1F57B5}" type="presParOf" srcId="{3752B232-3BD8-497D-B2AA-876A390275FB}" destId="{F3BF32E8-A971-4135-984A-4C0F511E4AAD}" srcOrd="1" destOrd="0" presId="urn:microsoft.com/office/officeart/2005/8/layout/chevron2"/>
    <dgm:cxn modelId="{D5943C9B-5671-4832-926E-B7B633CE9ADF}" type="presParOf" srcId="{58C7FAB3-475E-4B79-A7E6-D1D9D77C6C68}" destId="{7128203D-FD37-4115-9FF3-B0451EFEBE65}" srcOrd="3" destOrd="0" presId="urn:microsoft.com/office/officeart/2005/8/layout/chevron2"/>
    <dgm:cxn modelId="{6CDA2CCF-14FA-4181-AC60-BACE05B5BFD1}" type="presParOf" srcId="{58C7FAB3-475E-4B79-A7E6-D1D9D77C6C68}" destId="{A7342593-E06C-4D29-9035-F530E476ECDF}" srcOrd="4" destOrd="0" presId="urn:microsoft.com/office/officeart/2005/8/layout/chevron2"/>
    <dgm:cxn modelId="{CADCCD42-850C-477F-90F1-FDAC0FEFDF9B}" type="presParOf" srcId="{A7342593-E06C-4D29-9035-F530E476ECDF}" destId="{9E3FB36C-C1EF-455F-B26B-452C96B21480}" srcOrd="0" destOrd="0" presId="urn:microsoft.com/office/officeart/2005/8/layout/chevron2"/>
    <dgm:cxn modelId="{48FB2025-D212-4FCC-8CBE-E4A2079741E6}" type="presParOf" srcId="{A7342593-E06C-4D29-9035-F530E476ECDF}" destId="{0BC76356-6D08-47E7-9F95-CC62C7E21064}" srcOrd="1" destOrd="0" presId="urn:microsoft.com/office/officeart/2005/8/layout/chevron2"/>
    <dgm:cxn modelId="{7F07B0C4-C77B-435D-B0A8-CC932712D8F4}" type="presParOf" srcId="{58C7FAB3-475E-4B79-A7E6-D1D9D77C6C68}" destId="{4AC6BDE7-8FD3-4DFA-BB09-73D55B8E842E}" srcOrd="5" destOrd="0" presId="urn:microsoft.com/office/officeart/2005/8/layout/chevron2"/>
    <dgm:cxn modelId="{989DDD60-639A-42DE-BDA4-6130A07D6321}" type="presParOf" srcId="{58C7FAB3-475E-4B79-A7E6-D1D9D77C6C68}" destId="{C0FE1F07-506A-454A-A56E-8BCF300341E8}" srcOrd="6" destOrd="0" presId="urn:microsoft.com/office/officeart/2005/8/layout/chevron2"/>
    <dgm:cxn modelId="{53737889-FA95-4C4B-AF07-726326CC6DA6}" type="presParOf" srcId="{C0FE1F07-506A-454A-A56E-8BCF300341E8}" destId="{23E3EC59-A1CF-42F0-8216-71244C4E8D66}" srcOrd="0" destOrd="0" presId="urn:microsoft.com/office/officeart/2005/8/layout/chevron2"/>
    <dgm:cxn modelId="{099F9CD8-588E-433C-8FD1-D6CAAE705F27}" type="presParOf" srcId="{C0FE1F07-506A-454A-A56E-8BCF300341E8}" destId="{0861F203-42F1-4133-A6AF-B67EEA4CECDE}" srcOrd="1" destOrd="0" presId="urn:microsoft.com/office/officeart/2005/8/layout/chevron2"/>
    <dgm:cxn modelId="{FB588882-35A8-4998-853F-C8429039FD69}" type="presParOf" srcId="{58C7FAB3-475E-4B79-A7E6-D1D9D77C6C68}" destId="{73201DDF-AA14-498E-AFE5-444D8DE468C0}" srcOrd="7" destOrd="0" presId="urn:microsoft.com/office/officeart/2005/8/layout/chevron2"/>
    <dgm:cxn modelId="{E5936738-105B-4A11-8679-895FD7DF83B0}" type="presParOf" srcId="{58C7FAB3-475E-4B79-A7E6-D1D9D77C6C68}" destId="{F7446882-DC73-426E-8588-8713611DE795}" srcOrd="8" destOrd="0" presId="urn:microsoft.com/office/officeart/2005/8/layout/chevron2"/>
    <dgm:cxn modelId="{CD8A2716-C604-4981-A93C-71008E151FAE}" type="presParOf" srcId="{F7446882-DC73-426E-8588-8713611DE795}" destId="{AEADC637-D92D-4760-9BA8-ABB35F992705}" srcOrd="0" destOrd="0" presId="urn:microsoft.com/office/officeart/2005/8/layout/chevron2"/>
    <dgm:cxn modelId="{69CAF5CC-7A49-413A-87DA-41A6E332669A}" type="presParOf" srcId="{F7446882-DC73-426E-8588-8713611DE795}" destId="{15C5C76A-FD23-4CA8-9FFB-537ECE158D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1C236-A3B5-4159-81FF-2BAB66BD7594}">
      <dsp:nvSpPr>
        <dsp:cNvPr id="0" name=""/>
        <dsp:cNvSpPr/>
      </dsp:nvSpPr>
      <dsp:spPr>
        <a:xfrm rot="5400000">
          <a:off x="-147295" y="153415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1</a:t>
          </a:r>
        </a:p>
      </dsp:txBody>
      <dsp:txXfrm rot="-5400000">
        <a:off x="1" y="349809"/>
        <a:ext cx="687377" cy="294590"/>
      </dsp:txXfrm>
    </dsp:sp>
    <dsp:sp modelId="{412664AB-E54B-4030-86C1-B41B8346D029}">
      <dsp:nvSpPr>
        <dsp:cNvPr id="0" name=""/>
        <dsp:cNvSpPr/>
      </dsp:nvSpPr>
      <dsp:spPr>
        <a:xfrm rot="5400000">
          <a:off x="4502038" y="-3808541"/>
          <a:ext cx="638614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Öğrenci tarafından staj yerinin bulunması.</a:t>
          </a:r>
        </a:p>
      </dsp:txBody>
      <dsp:txXfrm rot="-5400000">
        <a:off x="687377" y="37295"/>
        <a:ext cx="8236762" cy="576264"/>
      </dsp:txXfrm>
    </dsp:sp>
    <dsp:sp modelId="{0C09CBBE-6B58-4516-8908-75C433E50FB5}">
      <dsp:nvSpPr>
        <dsp:cNvPr id="0" name=""/>
        <dsp:cNvSpPr/>
      </dsp:nvSpPr>
      <dsp:spPr>
        <a:xfrm rot="5400000">
          <a:off x="-147295" y="1038307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2</a:t>
          </a:r>
        </a:p>
      </dsp:txBody>
      <dsp:txXfrm rot="-5400000">
        <a:off x="1" y="1234701"/>
        <a:ext cx="687377" cy="294590"/>
      </dsp:txXfrm>
    </dsp:sp>
    <dsp:sp modelId="{F3BF32E8-A971-4135-984A-4C0F511E4AAD}">
      <dsp:nvSpPr>
        <dsp:cNvPr id="0" name=""/>
        <dsp:cNvSpPr/>
      </dsp:nvSpPr>
      <dsp:spPr>
        <a:xfrm rot="5400000">
          <a:off x="4502206" y="-2923817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Staj başvuru formu (EK-4) işletme tarafından kaşelenmeli ve imzalanmalıdır. </a:t>
          </a:r>
        </a:p>
      </dsp:txBody>
      <dsp:txXfrm rot="-5400000">
        <a:off x="687377" y="922170"/>
        <a:ext cx="8236779" cy="575962"/>
      </dsp:txXfrm>
    </dsp:sp>
    <dsp:sp modelId="{9E3FB36C-C1EF-455F-B26B-452C96B21480}">
      <dsp:nvSpPr>
        <dsp:cNvPr id="0" name=""/>
        <dsp:cNvSpPr/>
      </dsp:nvSpPr>
      <dsp:spPr>
        <a:xfrm rot="5400000">
          <a:off x="-147295" y="1923199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3</a:t>
          </a:r>
        </a:p>
      </dsp:txBody>
      <dsp:txXfrm rot="-5400000">
        <a:off x="1" y="2119593"/>
        <a:ext cx="687377" cy="294590"/>
      </dsp:txXfrm>
    </dsp:sp>
    <dsp:sp modelId="{0BC76356-6D08-47E7-9F95-CC62C7E21064}">
      <dsp:nvSpPr>
        <dsp:cNvPr id="0" name=""/>
        <dsp:cNvSpPr/>
      </dsp:nvSpPr>
      <dsp:spPr>
        <a:xfrm rot="5400000">
          <a:off x="4502206" y="-2038925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İlgili staj komisyonu üyesinden işletmenin staj için uygun olup olmadığına dair onay alınmalıdır. </a:t>
          </a:r>
          <a:endParaRPr lang="tr-TR" sz="1600" kern="1200" dirty="0"/>
        </a:p>
      </dsp:txBody>
      <dsp:txXfrm rot="-5400000">
        <a:off x="687377" y="1807062"/>
        <a:ext cx="8236779" cy="575962"/>
      </dsp:txXfrm>
    </dsp:sp>
    <dsp:sp modelId="{23E3EC59-A1CF-42F0-8216-71244C4E8D66}">
      <dsp:nvSpPr>
        <dsp:cNvPr id="0" name=""/>
        <dsp:cNvSpPr/>
      </dsp:nvSpPr>
      <dsp:spPr>
        <a:xfrm rot="5400000">
          <a:off x="-147295" y="2808090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4</a:t>
          </a:r>
        </a:p>
      </dsp:txBody>
      <dsp:txXfrm rot="-5400000">
        <a:off x="1" y="3004484"/>
        <a:ext cx="687377" cy="294590"/>
      </dsp:txXfrm>
    </dsp:sp>
    <dsp:sp modelId="{0861F203-42F1-4133-A6AF-B67EEA4CECDE}">
      <dsp:nvSpPr>
        <dsp:cNvPr id="0" name=""/>
        <dsp:cNvSpPr/>
      </dsp:nvSpPr>
      <dsp:spPr>
        <a:xfrm rot="5400000">
          <a:off x="4502206" y="-1154033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Sigorta çizelgesi doldurulmalıdır.</a:t>
          </a:r>
        </a:p>
      </dsp:txBody>
      <dsp:txXfrm rot="-5400000">
        <a:off x="687377" y="2691954"/>
        <a:ext cx="8236779" cy="575962"/>
      </dsp:txXfrm>
    </dsp:sp>
    <dsp:sp modelId="{AEADC637-D92D-4760-9BA8-ABB35F992705}">
      <dsp:nvSpPr>
        <dsp:cNvPr id="0" name=""/>
        <dsp:cNvSpPr/>
      </dsp:nvSpPr>
      <dsp:spPr>
        <a:xfrm rot="5400000">
          <a:off x="-147295" y="3692982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5</a:t>
          </a:r>
        </a:p>
      </dsp:txBody>
      <dsp:txXfrm rot="-5400000">
        <a:off x="1" y="3889376"/>
        <a:ext cx="687377" cy="294590"/>
      </dsp:txXfrm>
    </dsp:sp>
    <dsp:sp modelId="{15C5C76A-FD23-4CA8-9FFB-537ECE158D2B}">
      <dsp:nvSpPr>
        <dsp:cNvPr id="0" name=""/>
        <dsp:cNvSpPr/>
      </dsp:nvSpPr>
      <dsp:spPr>
        <a:xfrm rot="5400000">
          <a:off x="4502206" y="-269142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Staja başlamadan Pratik Sicil Fişi (EK-1) ve Staj Defteri İç Kapak Sayfası (EK-6) fotoğraf yapıştırıldıktan sonra </a:t>
          </a:r>
          <a:r>
            <a:rPr lang="tr-TR" sz="1600" b="1" kern="1200" dirty="0" err="1">
              <a:solidFill>
                <a:schemeClr val="tx1"/>
              </a:solidFill>
            </a:rPr>
            <a:t>Dekanlık’a</a:t>
          </a:r>
          <a:r>
            <a:rPr lang="tr-TR" sz="1600" b="1" kern="1200" dirty="0">
              <a:solidFill>
                <a:schemeClr val="tx1"/>
              </a:solidFill>
            </a:rPr>
            <a:t> mühürletilmelidir.</a:t>
          </a:r>
          <a:endParaRPr lang="tr-TR" sz="1600" kern="1200" dirty="0"/>
        </a:p>
      </dsp:txBody>
      <dsp:txXfrm rot="-5400000">
        <a:off x="687377" y="3576845"/>
        <a:ext cx="8236779" cy="575962"/>
      </dsp:txXfrm>
    </dsp:sp>
    <dsp:sp modelId="{57FCE0B6-C914-4D7C-B401-77AF927D4438}">
      <dsp:nvSpPr>
        <dsp:cNvPr id="0" name=""/>
        <dsp:cNvSpPr/>
      </dsp:nvSpPr>
      <dsp:spPr>
        <a:xfrm rot="5400000">
          <a:off x="-147295" y="4577874"/>
          <a:ext cx="981967" cy="6873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6</a:t>
          </a:r>
        </a:p>
      </dsp:txBody>
      <dsp:txXfrm rot="-5400000">
        <a:off x="1" y="4774268"/>
        <a:ext cx="687377" cy="294590"/>
      </dsp:txXfrm>
    </dsp:sp>
    <dsp:sp modelId="{E90F9561-ED2D-4E38-8CD4-FE78FF29EACA}">
      <dsp:nvSpPr>
        <dsp:cNvPr id="0" name=""/>
        <dsp:cNvSpPr/>
      </dsp:nvSpPr>
      <dsp:spPr>
        <a:xfrm rot="5400000">
          <a:off x="4502206" y="615749"/>
          <a:ext cx="638278" cy="826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/>
            <a:t>Pratik Sicil Fişi, Bölüm Başkanlığının üst yazısı ve staj sigorta </a:t>
          </a:r>
          <a:r>
            <a:rPr lang="tr-TR" sz="1600" kern="1200" dirty="0" err="1"/>
            <a:t>evrağı</a:t>
          </a:r>
          <a:r>
            <a:rPr lang="tr-TR" sz="1600" kern="1200" dirty="0"/>
            <a:t> stajın ilk günü firma staj sorumlusuna teslim edilmelidir.  </a:t>
          </a:r>
        </a:p>
      </dsp:txBody>
      <dsp:txXfrm rot="-5400000">
        <a:off x="687377" y="4461736"/>
        <a:ext cx="8236779" cy="575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1C236-A3B5-4159-81FF-2BAB66BD7594}">
      <dsp:nvSpPr>
        <dsp:cNvPr id="0" name=""/>
        <dsp:cNvSpPr/>
      </dsp:nvSpPr>
      <dsp:spPr>
        <a:xfrm rot="5400000">
          <a:off x="-173859" y="180257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7</a:t>
          </a:r>
        </a:p>
      </dsp:txBody>
      <dsp:txXfrm rot="-5400000">
        <a:off x="1" y="412071"/>
        <a:ext cx="811345" cy="347719"/>
      </dsp:txXfrm>
    </dsp:sp>
    <dsp:sp modelId="{412664AB-E54B-4030-86C1-B41B8346D029}">
      <dsp:nvSpPr>
        <dsp:cNvPr id="0" name=""/>
        <dsp:cNvSpPr/>
      </dsp:nvSpPr>
      <dsp:spPr>
        <a:xfrm rot="5400000">
          <a:off x="4506436" y="-3688692"/>
          <a:ext cx="753788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Staj defteri  İmalat stajı için </a:t>
          </a:r>
          <a:r>
            <a:rPr lang="tr-TR" sz="1600" b="1" kern="1200" dirty="0">
              <a:solidFill>
                <a:schemeClr val="tx1"/>
              </a:solidFill>
            </a:rPr>
            <a:t>EK-8</a:t>
          </a:r>
          <a:r>
            <a:rPr lang="tr-TR" sz="1600" kern="1200" dirty="0">
              <a:solidFill>
                <a:schemeClr val="tx1"/>
              </a:solidFill>
            </a:rPr>
            <a:t>, Yönetim stajı için </a:t>
          </a:r>
          <a:r>
            <a:rPr lang="tr-TR" sz="1600" b="1" kern="1200" dirty="0">
              <a:solidFill>
                <a:schemeClr val="tx1"/>
              </a:solidFill>
            </a:rPr>
            <a:t>EK-9</a:t>
          </a:r>
          <a:r>
            <a:rPr lang="tr-TR" sz="1600" kern="1200" dirty="0">
              <a:solidFill>
                <a:schemeClr val="tx1"/>
              </a:solidFill>
            </a:rPr>
            <a:t>, İşletme stajı için </a:t>
          </a:r>
          <a:r>
            <a:rPr lang="tr-TR" sz="1600" b="1" kern="1200" dirty="0">
              <a:solidFill>
                <a:schemeClr val="tx1"/>
              </a:solidFill>
            </a:rPr>
            <a:t>EK-10</a:t>
          </a:r>
          <a:r>
            <a:rPr lang="tr-TR" sz="1600" kern="1200" dirty="0">
              <a:solidFill>
                <a:schemeClr val="tx1"/>
              </a:solidFill>
            </a:rPr>
            <a:t> staj defteri hazırlama kılavuzuna göre yazılmalıdır.</a:t>
          </a:r>
          <a:endParaRPr lang="tr-TR" sz="1600" kern="1200" dirty="0"/>
        </a:p>
      </dsp:txBody>
      <dsp:txXfrm rot="-5400000">
        <a:off x="811346" y="43195"/>
        <a:ext cx="8107172" cy="680194"/>
      </dsp:txXfrm>
    </dsp:sp>
    <dsp:sp modelId="{0C09CBBE-6B58-4516-8908-75C433E50FB5}">
      <dsp:nvSpPr>
        <dsp:cNvPr id="0" name=""/>
        <dsp:cNvSpPr/>
      </dsp:nvSpPr>
      <dsp:spPr>
        <a:xfrm rot="5400000">
          <a:off x="-173859" y="1293618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8</a:t>
          </a:r>
        </a:p>
      </dsp:txBody>
      <dsp:txXfrm rot="-5400000">
        <a:off x="1" y="1525432"/>
        <a:ext cx="811345" cy="347719"/>
      </dsp:txXfrm>
    </dsp:sp>
    <dsp:sp modelId="{F3BF32E8-A971-4135-984A-4C0F511E4AAD}">
      <dsp:nvSpPr>
        <dsp:cNvPr id="0" name=""/>
        <dsp:cNvSpPr/>
      </dsp:nvSpPr>
      <dsp:spPr>
        <a:xfrm rot="5400000">
          <a:off x="4437755" y="-2575530"/>
          <a:ext cx="891150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b="0" kern="1200" dirty="0">
              <a:solidFill>
                <a:schemeClr val="tx1"/>
              </a:solidFill>
            </a:rPr>
            <a:t>Staj defteri hazırlandıktan sonra sırasıyla </a:t>
          </a:r>
          <a:r>
            <a:rPr lang="tr-TR" sz="1600" b="1" kern="1200" dirty="0">
              <a:solidFill>
                <a:schemeClr val="tx1"/>
              </a:solidFill>
            </a:rPr>
            <a:t>EK-7</a:t>
          </a:r>
          <a:r>
            <a:rPr lang="tr-TR" sz="1600" b="0" kern="1200" dirty="0">
              <a:solidFill>
                <a:schemeClr val="tx1"/>
              </a:solidFill>
            </a:rPr>
            <a:t>’deki Staj Defteri Dış Kapak sayfası, </a:t>
          </a:r>
          <a:r>
            <a:rPr lang="tr-TR" sz="1600" b="1" kern="1200" dirty="0"/>
            <a:t>Ek 6</a:t>
          </a:r>
          <a:r>
            <a:rPr lang="tr-TR" sz="1600" b="0" kern="1200" dirty="0"/>
            <a:t>’daki staj Defteri İç Kapak Sayfası ve </a:t>
          </a:r>
          <a:r>
            <a:rPr lang="tr-TR" sz="1600" b="1" kern="1200" dirty="0"/>
            <a:t>Ek 4</a:t>
          </a:r>
          <a:r>
            <a:rPr lang="tr-TR" sz="1600" b="0" kern="1200" dirty="0"/>
            <a:t>’teki Staj başvuru formu deftere eklenir. </a:t>
          </a:r>
        </a:p>
      </dsp:txBody>
      <dsp:txXfrm rot="-5400000">
        <a:off x="811346" y="1094381"/>
        <a:ext cx="8100467" cy="804146"/>
      </dsp:txXfrm>
    </dsp:sp>
    <dsp:sp modelId="{9E3FB36C-C1EF-455F-B26B-452C96B21480}">
      <dsp:nvSpPr>
        <dsp:cNvPr id="0" name=""/>
        <dsp:cNvSpPr/>
      </dsp:nvSpPr>
      <dsp:spPr>
        <a:xfrm rot="5400000">
          <a:off x="-173859" y="2355231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9</a:t>
          </a:r>
        </a:p>
      </dsp:txBody>
      <dsp:txXfrm rot="-5400000">
        <a:off x="1" y="2587045"/>
        <a:ext cx="811345" cy="347719"/>
      </dsp:txXfrm>
    </dsp:sp>
    <dsp:sp modelId="{0BC76356-6D08-47E7-9F95-CC62C7E21064}">
      <dsp:nvSpPr>
        <dsp:cNvPr id="0" name=""/>
        <dsp:cNvSpPr/>
      </dsp:nvSpPr>
      <dsp:spPr>
        <a:xfrm rot="5400000">
          <a:off x="4506634" y="-1531048"/>
          <a:ext cx="753392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600" kern="1200" dirty="0">
              <a:solidFill>
                <a:schemeClr val="tx1"/>
              </a:solidFill>
            </a:rPr>
            <a:t>Hazırlanan  staj defterinin her sayfası firma yetkilisi tarafından imzalatıldıktan sonra defter </a:t>
          </a:r>
          <a:r>
            <a:rPr lang="tr-TR" sz="1600" kern="1200" dirty="0" err="1">
              <a:solidFill>
                <a:schemeClr val="tx1"/>
              </a:solidFill>
            </a:rPr>
            <a:t>ciltlettirilmelidir</a:t>
          </a:r>
          <a:r>
            <a:rPr lang="tr-TR" sz="1600" kern="1200" dirty="0">
              <a:solidFill>
                <a:schemeClr val="tx1"/>
              </a:solidFill>
            </a:rPr>
            <a:t>.</a:t>
          </a:r>
          <a:endParaRPr lang="tr-TR" sz="1600" kern="1200" dirty="0"/>
        </a:p>
      </dsp:txBody>
      <dsp:txXfrm rot="-5400000">
        <a:off x="811346" y="2201018"/>
        <a:ext cx="8107191" cy="679836"/>
      </dsp:txXfrm>
    </dsp:sp>
    <dsp:sp modelId="{23E3EC59-A1CF-42F0-8216-71244C4E8D66}">
      <dsp:nvSpPr>
        <dsp:cNvPr id="0" name=""/>
        <dsp:cNvSpPr/>
      </dsp:nvSpPr>
      <dsp:spPr>
        <a:xfrm rot="5400000">
          <a:off x="-173859" y="3382582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10</a:t>
          </a:r>
        </a:p>
      </dsp:txBody>
      <dsp:txXfrm rot="-5400000">
        <a:off x="1" y="3614396"/>
        <a:ext cx="811345" cy="347719"/>
      </dsp:txXfrm>
    </dsp:sp>
    <dsp:sp modelId="{0861F203-42F1-4133-A6AF-B67EEA4CECDE}">
      <dsp:nvSpPr>
        <dsp:cNvPr id="0" name=""/>
        <dsp:cNvSpPr/>
      </dsp:nvSpPr>
      <dsp:spPr>
        <a:xfrm rot="5400000">
          <a:off x="4506634" y="-486566"/>
          <a:ext cx="753392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>
              <a:solidFill>
                <a:schemeClr val="tx1"/>
              </a:solidFill>
            </a:rPr>
            <a:t>Staj bittikten sonra </a:t>
          </a:r>
          <a:r>
            <a:rPr lang="tr-TR" sz="1400" b="1" kern="1200">
              <a:solidFill>
                <a:schemeClr val="tx1"/>
              </a:solidFill>
            </a:rPr>
            <a:t>Pratik Sicil Fişi </a:t>
          </a:r>
          <a:r>
            <a:rPr lang="tr-TR" sz="1400" kern="1200">
              <a:solidFill>
                <a:schemeClr val="tx1"/>
              </a:solidFill>
            </a:rPr>
            <a:t>firma staj sorumlusu tarafından doldurulup imzalanacak ve kapalı zarf içinde staj defteri ile birlikte bölüme teslim edilmelidir.</a:t>
          </a:r>
          <a:endParaRPr lang="tr-TR" sz="1400" kern="1200" dirty="0">
            <a:solidFill>
              <a:schemeClr val="tx1"/>
            </a:solidFill>
          </a:endParaRPr>
        </a:p>
      </dsp:txBody>
      <dsp:txXfrm rot="-5400000">
        <a:off x="811346" y="3245500"/>
        <a:ext cx="8107191" cy="679836"/>
      </dsp:txXfrm>
    </dsp:sp>
    <dsp:sp modelId="{AEADC637-D92D-4760-9BA8-ABB35F992705}">
      <dsp:nvSpPr>
        <dsp:cNvPr id="0" name=""/>
        <dsp:cNvSpPr/>
      </dsp:nvSpPr>
      <dsp:spPr>
        <a:xfrm rot="5400000">
          <a:off x="-173859" y="4427063"/>
          <a:ext cx="1159064" cy="81134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11</a:t>
          </a:r>
        </a:p>
      </dsp:txBody>
      <dsp:txXfrm rot="-5400000">
        <a:off x="1" y="4658877"/>
        <a:ext cx="811345" cy="347719"/>
      </dsp:txXfrm>
    </dsp:sp>
    <dsp:sp modelId="{15C5C76A-FD23-4CA8-9FFB-537ECE158D2B}">
      <dsp:nvSpPr>
        <dsp:cNvPr id="0" name=""/>
        <dsp:cNvSpPr/>
      </dsp:nvSpPr>
      <dsp:spPr>
        <a:xfrm rot="5400000">
          <a:off x="4506634" y="557915"/>
          <a:ext cx="753392" cy="814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r-TR" sz="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 dirty="0">
              <a:solidFill>
                <a:schemeClr val="tx1"/>
              </a:solidFill>
            </a:rPr>
            <a:t>Pratik sicil fişi </a:t>
          </a:r>
          <a:r>
            <a:rPr lang="tr-TR" sz="1400" b="1" kern="1200" dirty="0">
              <a:solidFill>
                <a:srgbClr val="FF0000"/>
              </a:solidFill>
            </a:rPr>
            <a:t>(</a:t>
          </a:r>
          <a:r>
            <a:rPr lang="tr-TR" sz="1400" b="1" u="sng" kern="1200" dirty="0">
              <a:solidFill>
                <a:srgbClr val="FF0000"/>
              </a:solidFill>
            </a:rPr>
            <a:t>kapalı zarf içinde olmalı</a:t>
          </a:r>
          <a:r>
            <a:rPr lang="tr-TR" sz="1400" b="1" kern="1200" dirty="0">
              <a:solidFill>
                <a:srgbClr val="FF0000"/>
              </a:solidFill>
            </a:rPr>
            <a:t>)</a:t>
          </a:r>
          <a:r>
            <a:rPr lang="tr-TR" sz="1400" kern="1200" dirty="0">
              <a:solidFill>
                <a:schemeClr val="tx1"/>
              </a:solidFill>
            </a:rPr>
            <a:t> ve staj defteri </a:t>
          </a:r>
          <a:r>
            <a:rPr lang="tr-TR" sz="1400" b="1" kern="1200" dirty="0">
              <a:solidFill>
                <a:schemeClr val="tx1"/>
              </a:solidFill>
            </a:rPr>
            <a:t>en geç eğitim ve öğretimin başladığı tarihi takip eden 15 günlük sürenin son iş günü saat 17:00’ye</a:t>
          </a:r>
          <a:r>
            <a:rPr lang="tr-TR" sz="1400" kern="1200" dirty="0">
              <a:solidFill>
                <a:schemeClr val="tx1"/>
              </a:solidFill>
            </a:rPr>
            <a:t> kadar teslim edilmelidir.</a:t>
          </a:r>
        </a:p>
      </dsp:txBody>
      <dsp:txXfrm rot="-5400000">
        <a:off x="811346" y="4289981"/>
        <a:ext cx="8107191" cy="679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8-qgXq5rx3uYIjmqGnKLc53pBetnu4hlR24d1Qmmlbg/edit?pli=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31758" y="565484"/>
            <a:ext cx="9709484" cy="2532560"/>
          </a:xfrm>
        </p:spPr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0070C0"/>
                </a:solidFill>
              </a:rPr>
              <a:t>KONYA TEKNİK ÜNİVERSİTESİ 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>
                <a:solidFill>
                  <a:srgbClr val="0070C0"/>
                </a:solidFill>
              </a:rPr>
              <a:t>MÜHENDİSLİK VE DOĞA BİLİMLERİ FAKÜLTESİ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>
                <a:solidFill>
                  <a:srgbClr val="0070C0"/>
                </a:solidFill>
              </a:rPr>
              <a:t>ENDÜSTRİ MÜHENDİSLİĞİ BÖLÜMÜ</a:t>
            </a:r>
            <a:br>
              <a:rPr lang="tr-TR" sz="3600" dirty="0">
                <a:solidFill>
                  <a:srgbClr val="0070C0"/>
                </a:solidFill>
              </a:rPr>
            </a:br>
            <a:r>
              <a:rPr lang="tr-TR" sz="3600" dirty="0">
                <a:solidFill>
                  <a:srgbClr val="0070C0"/>
                </a:solidFill>
              </a:rPr>
              <a:t> STAJ BİLGİLENDİRMESİ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77642" y="3549316"/>
            <a:ext cx="9618118" cy="1965214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STAJ KOMİSYONU</a:t>
            </a:r>
          </a:p>
          <a:p>
            <a:r>
              <a:rPr lang="tr-TR" dirty="0"/>
              <a:t>Staj Komisyonu Başkanı			: </a:t>
            </a:r>
            <a:r>
              <a:rPr lang="tr-TR" b="1" dirty="0"/>
              <a:t>Doç. Dr. Ahmet SARUCAN</a:t>
            </a:r>
          </a:p>
          <a:p>
            <a:r>
              <a:rPr lang="tr-TR" dirty="0"/>
              <a:t>Staj Komisyonu Üyesi (İmalat)		: </a:t>
            </a:r>
            <a:r>
              <a:rPr lang="tr-TR" b="1" dirty="0"/>
              <a:t>Arş. Gör. Kamil ÇÖLBAY</a:t>
            </a:r>
          </a:p>
          <a:p>
            <a:r>
              <a:rPr lang="tr-TR" dirty="0"/>
              <a:t>Staj Komisyonu Üyesi (Yönetim)	: </a:t>
            </a:r>
            <a:r>
              <a:rPr lang="tr-TR" b="1" dirty="0"/>
              <a:t>Arş. Gör. Aslıhan Fatma KULA</a:t>
            </a:r>
          </a:p>
          <a:p>
            <a:r>
              <a:rPr lang="tr-TR" dirty="0"/>
              <a:t>Staj Komisyonu Üyesi (İşletme)	: </a:t>
            </a:r>
            <a:r>
              <a:rPr lang="tr-TR" b="1" dirty="0"/>
              <a:t>Arş. Gör. Hakan ERDEŞ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7145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04685" y="14659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36800" y="1427480"/>
            <a:ext cx="9167812" cy="505460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/>
              <a:t>1</a:t>
            </a:r>
            <a:r>
              <a:rPr lang="tr-TR" b="1" dirty="0">
                <a:solidFill>
                  <a:schemeClr val="tx1"/>
                </a:solidFill>
              </a:rPr>
              <a:t>) </a:t>
            </a:r>
            <a:r>
              <a:rPr lang="tr-TR" dirty="0">
                <a:solidFill>
                  <a:schemeClr val="tx1"/>
                </a:solidFill>
              </a:rPr>
              <a:t>Bölüm web sitemizin Staj Evrakları sayfasında bulunan Staj Yönergesinde </a:t>
            </a:r>
            <a:r>
              <a:rPr lang="tr-TR" b="1" dirty="0">
                <a:solidFill>
                  <a:schemeClr val="tx1"/>
                </a:solidFill>
              </a:rPr>
              <a:t>(EK-2) </a:t>
            </a:r>
            <a:r>
              <a:rPr lang="tr-TR" dirty="0">
                <a:solidFill>
                  <a:schemeClr val="tx1"/>
                </a:solidFill>
              </a:rPr>
              <a:t>belirtilen hususlar ve tavsiye edilen sanayi kolları </a:t>
            </a:r>
            <a:r>
              <a:rPr lang="tr-TR" b="1" dirty="0">
                <a:solidFill>
                  <a:schemeClr val="tx1"/>
                </a:solidFill>
              </a:rPr>
              <a:t>(EK-3) </a:t>
            </a:r>
            <a:r>
              <a:rPr lang="tr-TR" dirty="0">
                <a:solidFill>
                  <a:schemeClr val="tx1"/>
                </a:solidFill>
              </a:rPr>
              <a:t>dikkate alınarak staj yeri öğrenci tarafından bulunacaktır.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2) </a:t>
            </a:r>
            <a:r>
              <a:rPr lang="tr-TR" dirty="0">
                <a:solidFill>
                  <a:schemeClr val="tx1"/>
                </a:solidFill>
              </a:rPr>
              <a:t>Staj yapılacak işletme ile ilgili bilgileri gösteren </a:t>
            </a:r>
            <a:r>
              <a:rPr lang="tr-TR" b="1" dirty="0">
                <a:solidFill>
                  <a:schemeClr val="tx1"/>
                </a:solidFill>
              </a:rPr>
              <a:t>Staj Başvuru Formu (EK-4) </a:t>
            </a:r>
            <a:r>
              <a:rPr lang="tr-TR" dirty="0">
                <a:solidFill>
                  <a:schemeClr val="tx1"/>
                </a:solidFill>
              </a:rPr>
              <a:t>doldurulup öncelikle staj yapılacak işletme tarafından kaşelenmeli ve imzalanmalıdır.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3) </a:t>
            </a:r>
            <a:r>
              <a:rPr lang="tr-TR" dirty="0">
                <a:solidFill>
                  <a:schemeClr val="tx1"/>
                </a:solidFill>
              </a:rPr>
              <a:t>Staj Başvuru Formu, staj yapılacak işletmeye onaylatıldıktan sonra ilgili staj komisyonu üyesinden staj için uygun olup olmadığına dair onay alınması gerekir. 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İmalat Stajını yapacak öğrenciler </a:t>
            </a:r>
            <a:r>
              <a:rPr lang="tr-TR" b="1" dirty="0">
                <a:solidFill>
                  <a:schemeClr val="tx1"/>
                </a:solidFill>
              </a:rPr>
              <a:t>Arş. Gör. Kamil </a:t>
            </a:r>
            <a:r>
              <a:rPr lang="tr-TR" b="1" dirty="0" err="1">
                <a:solidFill>
                  <a:schemeClr val="tx1"/>
                </a:solidFill>
              </a:rPr>
              <a:t>ÇÖLBAY’a</a:t>
            </a:r>
            <a:r>
              <a:rPr lang="tr-TR" b="1" dirty="0">
                <a:solidFill>
                  <a:schemeClr val="tx1"/>
                </a:solidFill>
              </a:rPr>
              <a:t> (kcolbay@ktun.edu.tr)</a:t>
            </a:r>
            <a:r>
              <a:rPr lang="tr-TR" dirty="0">
                <a:solidFill>
                  <a:schemeClr val="tx1"/>
                </a:solidFill>
              </a:rPr>
              <a:t>, Yönetim Stajını yapacak öğrenciler </a:t>
            </a:r>
            <a:r>
              <a:rPr lang="tr-TR" b="1" dirty="0">
                <a:solidFill>
                  <a:schemeClr val="tx1"/>
                </a:solidFill>
              </a:rPr>
              <a:t>Arş. Gör. Aslıhan Fatma </a:t>
            </a:r>
            <a:r>
              <a:rPr lang="tr-TR" b="1" dirty="0" err="1">
                <a:solidFill>
                  <a:schemeClr val="tx1"/>
                </a:solidFill>
              </a:rPr>
              <a:t>KULA’ya</a:t>
            </a:r>
            <a:r>
              <a:rPr lang="tr-TR" b="1" dirty="0">
                <a:solidFill>
                  <a:schemeClr val="tx1"/>
                </a:solidFill>
              </a:rPr>
              <a:t> (afkula@ktun.edu.tr) </a:t>
            </a:r>
            <a:r>
              <a:rPr lang="tr-TR" dirty="0">
                <a:solidFill>
                  <a:schemeClr val="tx1"/>
                </a:solidFill>
              </a:rPr>
              <a:t>İşletme Stajını yapacak öğrenciler </a:t>
            </a:r>
            <a:r>
              <a:rPr lang="tr-TR" b="1" dirty="0">
                <a:solidFill>
                  <a:schemeClr val="tx1"/>
                </a:solidFill>
              </a:rPr>
              <a:t>Arş. Gör. Hakan </a:t>
            </a:r>
            <a:r>
              <a:rPr lang="tr-TR" b="1" dirty="0" err="1">
                <a:solidFill>
                  <a:schemeClr val="tx1"/>
                </a:solidFill>
              </a:rPr>
              <a:t>ERDEŞ’e</a:t>
            </a:r>
            <a:r>
              <a:rPr lang="tr-TR" b="1" dirty="0">
                <a:solidFill>
                  <a:schemeClr val="tx1"/>
                </a:solidFill>
              </a:rPr>
              <a:t> (herdes@ktun.edu.tr) </a:t>
            </a:r>
            <a:r>
              <a:rPr lang="tr-TR" dirty="0">
                <a:solidFill>
                  <a:schemeClr val="tx1"/>
                </a:solidFill>
              </a:rPr>
              <a:t>staj başvuru formlarını onaylatmalıdırlar.</a:t>
            </a:r>
          </a:p>
        </p:txBody>
      </p:sp>
    </p:spTree>
    <p:extLst>
      <p:ext uri="{BB962C8B-B14F-4D97-AF65-F5344CB8AC3E}">
        <p14:creationId xmlns:p14="http://schemas.microsoft.com/office/powerpoint/2010/main" val="641445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15979" y="1451429"/>
            <a:ext cx="10676021" cy="4891313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NOT: Staj yapılacak işyerinin talep etmesi durumunda, </a:t>
            </a:r>
            <a:r>
              <a:rPr lang="tr-TR" b="1" dirty="0">
                <a:solidFill>
                  <a:schemeClr val="tx1"/>
                </a:solidFill>
              </a:rPr>
              <a:t>İş Yeri Staj Sözleşmesi (EK-5)</a:t>
            </a:r>
            <a:r>
              <a:rPr lang="tr-TR" dirty="0">
                <a:solidFill>
                  <a:schemeClr val="tx1"/>
                </a:solidFill>
              </a:rPr>
              <a:t> de doldurulacaktır, </a:t>
            </a:r>
            <a:r>
              <a:rPr lang="tr-TR" u="sng" dirty="0">
                <a:solidFill>
                  <a:schemeClr val="tx1"/>
                </a:solidFill>
              </a:rPr>
              <a:t>İŞLETME TALEP ETMİYORSA DOLDURULMAYACAKTIR.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4) </a:t>
            </a:r>
            <a:r>
              <a:rPr lang="tr-TR" dirty="0">
                <a:solidFill>
                  <a:schemeClr val="tx1"/>
                </a:solidFill>
              </a:rPr>
              <a:t>İlgili komisyon üyesi tarafından staj onayınız verildikten sonra sigorta işlemlerinizin yapılabilmesi için “Sigorta Çizelgesi” isimli aşağıda linkteki formu doldurmanız gerekmektedir. 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140335" marR="882650" indent="-6350" algn="just">
              <a:lnSpc>
                <a:spcPct val="111000"/>
              </a:lnSpc>
              <a:spcAft>
                <a:spcPts val="200"/>
              </a:spcAft>
            </a:pPr>
            <a:r>
              <a:rPr lang="tr-TR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https://docs.google.com/forms/d/18-qgXq5rx3uYIjmqGnKLc53pBetnu4hlR24d1Qmmlbg/edit?pli=1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NOT: Sigorta Çizelgesi </a:t>
            </a:r>
            <a:r>
              <a:rPr lang="tr-TR" b="1" u="sng" dirty="0">
                <a:solidFill>
                  <a:srgbClr val="FF0000"/>
                </a:solidFill>
              </a:rPr>
              <a:t>BÜYÜK</a:t>
            </a:r>
            <a:r>
              <a:rPr lang="tr-TR" dirty="0">
                <a:solidFill>
                  <a:schemeClr val="tx1"/>
                </a:solidFill>
              </a:rPr>
              <a:t> harflerle doldurulmalıdır.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Bu çizelgeye bir defa giriş yapma hakkınız bulunmaktadır. Hatalı giriş yapanların Arş. Gör. Kamil ÇÖLBAY’ A müracaat etmeleri gerekmektedir. </a:t>
            </a:r>
          </a:p>
          <a:p>
            <a:pPr marL="0" indent="0" algn="just">
              <a:buNone/>
            </a:pPr>
            <a:r>
              <a:rPr lang="tr-TR" b="1" dirty="0">
                <a:solidFill>
                  <a:schemeClr val="tx1"/>
                </a:solidFill>
              </a:rPr>
              <a:t>Bu işlemle birlikte staj başvurunuz tamamlanmıştır.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704685" y="14659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</p:spTree>
    <p:extLst>
      <p:ext uri="{BB962C8B-B14F-4D97-AF65-F5344CB8AC3E}">
        <p14:creationId xmlns:p14="http://schemas.microsoft.com/office/powerpoint/2010/main" val="1339489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67A852-8CF1-4D6F-823F-FA6433ACA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KODLARDAN HANGİSİNİ GİRMELİYİM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29B0E2-F518-47C0-A969-A4C159FDC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380" y="1508177"/>
            <a:ext cx="9880850" cy="467360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Sigorta çizelgesinde Sigortalılık Durumuna 22 veya 43 kodları girilmektedir.</a:t>
            </a:r>
          </a:p>
          <a:p>
            <a:pPr marL="0" indent="0">
              <a:buNone/>
            </a:pPr>
            <a:endParaRPr lang="tr-TR" sz="2800" b="1" dirty="0">
              <a:solidFill>
                <a:schemeClr val="tx1"/>
              </a:solidFill>
            </a:endParaRPr>
          </a:p>
          <a:p>
            <a:r>
              <a:rPr lang="tr-TR" sz="3200" b="1" dirty="0">
                <a:solidFill>
                  <a:srgbClr val="FF0000"/>
                </a:solidFill>
              </a:rPr>
              <a:t> 22 mi  ?</a:t>
            </a:r>
          </a:p>
          <a:p>
            <a:r>
              <a:rPr lang="tr-TR" sz="3200" b="1" dirty="0">
                <a:solidFill>
                  <a:srgbClr val="FF0000"/>
                </a:solidFill>
              </a:rPr>
              <a:t> 43 mü ?</a:t>
            </a:r>
          </a:p>
          <a:p>
            <a:pPr marL="0" indent="0">
              <a:buNone/>
            </a:pPr>
            <a:endParaRPr lang="tr-TR" sz="1400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22</a:t>
            </a:r>
            <a:r>
              <a:rPr lang="tr-TR" dirty="0">
                <a:solidFill>
                  <a:schemeClr val="tx1"/>
                </a:solidFill>
              </a:rPr>
              <a:t> -- 26 yaşından gün almamış öğrenciler (bakmakla yükümlü olunan) ya da sigortalı bir işte çalışan öğrenciler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43</a:t>
            </a:r>
            <a:r>
              <a:rPr lang="tr-TR" dirty="0">
                <a:solidFill>
                  <a:schemeClr val="tx1"/>
                </a:solidFill>
              </a:rPr>
              <a:t> -- 26 yaşından gün almış öğrenciler (bakmakla yükümlü olunmayan) </a:t>
            </a:r>
          </a:p>
        </p:txBody>
      </p:sp>
    </p:spTree>
    <p:extLst>
      <p:ext uri="{BB962C8B-B14F-4D97-AF65-F5344CB8AC3E}">
        <p14:creationId xmlns:p14="http://schemas.microsoft.com/office/powerpoint/2010/main" val="226763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6456" y="1306286"/>
            <a:ext cx="9119915" cy="3777622"/>
          </a:xfrm>
        </p:spPr>
        <p:txBody>
          <a:bodyPr/>
          <a:lstStyle/>
          <a:p>
            <a:pPr algn="just"/>
            <a:r>
              <a:rPr lang="tr-TR" b="1" dirty="0">
                <a:solidFill>
                  <a:schemeClr val="tx1"/>
                </a:solidFill>
              </a:rPr>
              <a:t>Not 2: </a:t>
            </a:r>
            <a:r>
              <a:rPr lang="tr-TR" dirty="0">
                <a:solidFill>
                  <a:schemeClr val="tx1"/>
                </a:solidFill>
              </a:rPr>
              <a:t>Sigorta belgeniz en erken staja başlamadan bir hafta önce çıkarılmaktadır. Hazırlanan staj sigorta </a:t>
            </a:r>
            <a:r>
              <a:rPr lang="tr-TR" dirty="0" err="1">
                <a:solidFill>
                  <a:schemeClr val="tx1"/>
                </a:solidFill>
              </a:rPr>
              <a:t>evrağınızı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e-devlet sistemi</a:t>
            </a:r>
            <a:r>
              <a:rPr lang="tr-TR" dirty="0">
                <a:solidFill>
                  <a:schemeClr val="tx1"/>
                </a:solidFill>
              </a:rPr>
              <a:t> üzerinden temin ederek ilk staj gününde işletmeye teslim etmelisiniz.</a:t>
            </a: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2704685" y="14659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pic>
        <p:nvPicPr>
          <p:cNvPr id="1026" name="Picture 2" descr="C:\Users\Lenovo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514" y="2540000"/>
            <a:ext cx="5045943" cy="389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815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Lenovo\Desktop\tıs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146" y="2523898"/>
            <a:ext cx="9221787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Unvan 1"/>
          <p:cNvSpPr txBox="1">
            <a:spLocks/>
          </p:cNvSpPr>
          <p:nvPr/>
        </p:nvSpPr>
        <p:spPr>
          <a:xfrm>
            <a:off x="2704685" y="14659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133146" y="1427480"/>
            <a:ext cx="455246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>
                <a:solidFill>
                  <a:schemeClr val="tx1"/>
                </a:solidFill>
              </a:rPr>
              <a:t>Arama çubuğuna ’4A İşe Giriş Çıkış Bildirgesi’ yazılmalıdır.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2704685" y="2191657"/>
            <a:ext cx="575544" cy="6644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1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2704685" y="14659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pic>
        <p:nvPicPr>
          <p:cNvPr id="3074" name="Picture 2" descr="C:\Users\Lenovo\Desktop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644" y="2075544"/>
            <a:ext cx="9143727" cy="3570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>
            <a:off x="10174515" y="1872344"/>
            <a:ext cx="0" cy="12870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7978916" y="3159354"/>
            <a:ext cx="1429200" cy="444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  <a:endParaRPr lang="tr-TR" sz="900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968116" y="3662193"/>
            <a:ext cx="14400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</a:p>
        </p:txBody>
      </p:sp>
      <p:sp>
        <p:nvSpPr>
          <p:cNvPr id="7" name="Dikdörtgen 6"/>
          <p:cNvSpPr/>
          <p:nvPr/>
        </p:nvSpPr>
        <p:spPr>
          <a:xfrm>
            <a:off x="7968116" y="4376171"/>
            <a:ext cx="1429200" cy="324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</a:p>
        </p:txBody>
      </p:sp>
      <p:sp>
        <p:nvSpPr>
          <p:cNvPr id="8" name="Dikdörtgen 7"/>
          <p:cNvSpPr/>
          <p:nvPr/>
        </p:nvSpPr>
        <p:spPr>
          <a:xfrm>
            <a:off x="7968116" y="4866077"/>
            <a:ext cx="1440000" cy="5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*****************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15801" y="3662194"/>
            <a:ext cx="33012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15801" y="4260214"/>
            <a:ext cx="33012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615801" y="4866077"/>
            <a:ext cx="3301200" cy="5559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60260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STAJ BAŞVURUSUNDA İZLENECEK ADIMLAR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320801"/>
            <a:ext cx="9196388" cy="49493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dirty="0"/>
              <a:t>5</a:t>
            </a:r>
            <a:r>
              <a:rPr lang="tr-TR" b="1" dirty="0">
                <a:solidFill>
                  <a:schemeClr val="tx1"/>
                </a:solidFill>
              </a:rPr>
              <a:t>) </a:t>
            </a:r>
            <a:r>
              <a:rPr lang="tr-TR" dirty="0">
                <a:solidFill>
                  <a:schemeClr val="tx1"/>
                </a:solidFill>
              </a:rPr>
              <a:t>Bölüm Web sayfasında bulunan </a:t>
            </a:r>
            <a:r>
              <a:rPr lang="tr-TR" b="1" dirty="0">
                <a:solidFill>
                  <a:schemeClr val="tx1"/>
                </a:solidFill>
              </a:rPr>
              <a:t>Pratik Sicil Fişi (EK-1) </a:t>
            </a:r>
            <a:r>
              <a:rPr lang="tr-TR" dirty="0">
                <a:solidFill>
                  <a:schemeClr val="tx1"/>
                </a:solidFill>
              </a:rPr>
              <a:t>doldurularak bir adet fotoğraf yapıştırılacaktır. Bu belgeyi staja başladığınız gün elden firma staj sorumlusuna </a:t>
            </a:r>
            <a:r>
              <a:rPr lang="tr-TR" b="1" dirty="0">
                <a:solidFill>
                  <a:schemeClr val="tx1"/>
                </a:solidFill>
              </a:rPr>
              <a:t>bölüm başkanlığının üst yazısı </a:t>
            </a:r>
            <a:r>
              <a:rPr lang="tr-TR" dirty="0">
                <a:solidFill>
                  <a:schemeClr val="tx1"/>
                </a:solidFill>
              </a:rPr>
              <a:t>(İmalat Stajı yapacak olanlar Ek-11, Yönetim Stajı yapacak olanlar Ek-12 ve İşletme Stajı yapacak olanlar Ek-13 formunu çıktı almalıdır) ile birlikte teslim edeceksiniz. 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Staj bittikten sonra </a:t>
            </a:r>
            <a:r>
              <a:rPr lang="tr-TR" b="1" dirty="0">
                <a:solidFill>
                  <a:schemeClr val="tx1"/>
                </a:solidFill>
              </a:rPr>
              <a:t>Pratik Sicil Fişi </a:t>
            </a:r>
            <a:r>
              <a:rPr lang="tr-TR" dirty="0">
                <a:solidFill>
                  <a:schemeClr val="tx1"/>
                </a:solidFill>
              </a:rPr>
              <a:t>firma staj sorumlusu tarafından doldurulup imzalanacak ve kapalı zarf içinde staj defteri ile birlikte bölüme teslim edilecektir.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6) </a:t>
            </a:r>
            <a:r>
              <a:rPr lang="tr-TR" dirty="0">
                <a:solidFill>
                  <a:schemeClr val="tx1"/>
                </a:solidFill>
              </a:rPr>
              <a:t>Staj raporunuzu hazırlamaya başlamadan önce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Bölümümüz </a:t>
            </a:r>
            <a:r>
              <a:rPr lang="tr-TR" b="1" dirty="0">
                <a:solidFill>
                  <a:schemeClr val="tx1"/>
                </a:solidFill>
              </a:rPr>
              <a:t>Staj Evrakları</a:t>
            </a:r>
            <a:r>
              <a:rPr lang="tr-TR" dirty="0">
                <a:solidFill>
                  <a:schemeClr val="tx1"/>
                </a:solidFill>
              </a:rPr>
              <a:t> sayfasında bulunan </a:t>
            </a:r>
            <a:r>
              <a:rPr lang="tr-TR" b="1" dirty="0">
                <a:solidFill>
                  <a:schemeClr val="tx1"/>
                </a:solidFill>
              </a:rPr>
              <a:t>Staj Defteri İç Kapak Sayfası (EK-6) </a:t>
            </a:r>
            <a:r>
              <a:rPr lang="tr-TR" dirty="0">
                <a:solidFill>
                  <a:schemeClr val="tx1"/>
                </a:solidFill>
              </a:rPr>
              <a:t>doldurularak bir adet fotoğrafınızı yapıştırınız. </a:t>
            </a:r>
            <a:r>
              <a:rPr lang="tr-TR" b="1" dirty="0">
                <a:solidFill>
                  <a:schemeClr val="tx1"/>
                </a:solidFill>
              </a:rPr>
              <a:t>EK-7’deki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Staj Defteri Dış Kapak </a:t>
            </a:r>
            <a:r>
              <a:rPr lang="tr-TR" dirty="0">
                <a:solidFill>
                  <a:schemeClr val="tx1"/>
                </a:solidFill>
              </a:rPr>
              <a:t>sayfasının çıktısını alıp doldurunuz.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3: Staja başlamadan önce</a:t>
            </a:r>
            <a:r>
              <a:rPr lang="tr-TR" dirty="0">
                <a:solidFill>
                  <a:schemeClr val="tx1"/>
                </a:solidFill>
              </a:rPr>
              <a:t> Pratik Sicil Fişi (EK-1) ve Staj Defteri İç Kapak Sayfası (EK-6) fotoğraf yapıştırıldıktan sonra </a:t>
            </a:r>
            <a:r>
              <a:rPr lang="tr-TR" b="1" dirty="0" err="1">
                <a:solidFill>
                  <a:schemeClr val="tx1"/>
                </a:solidFill>
              </a:rPr>
              <a:t>Dekanlık’a</a:t>
            </a:r>
            <a:r>
              <a:rPr lang="tr-TR" b="1" dirty="0">
                <a:solidFill>
                  <a:schemeClr val="tx1"/>
                </a:solidFill>
              </a:rPr>
              <a:t> mühürletilmelidir.</a:t>
            </a:r>
            <a:endParaRPr lang="tr-TR" dirty="0">
              <a:solidFill>
                <a:schemeClr val="tx1"/>
              </a:solidFill>
            </a:endParaRPr>
          </a:p>
          <a:p>
            <a:pPr algn="just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670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1" y="1698170"/>
            <a:ext cx="9254445" cy="4717143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İmalat stajını yapanlar </a:t>
            </a:r>
            <a:r>
              <a:rPr lang="tr-TR" b="1" dirty="0">
                <a:solidFill>
                  <a:schemeClr val="tx1"/>
                </a:solidFill>
              </a:rPr>
              <a:t>EK-8</a:t>
            </a:r>
            <a:r>
              <a:rPr lang="tr-TR" dirty="0">
                <a:solidFill>
                  <a:schemeClr val="tx1"/>
                </a:solidFill>
              </a:rPr>
              <a:t>’e, Yönetim stajını yapanlar </a:t>
            </a:r>
            <a:r>
              <a:rPr lang="tr-TR" b="1" dirty="0">
                <a:solidFill>
                  <a:schemeClr val="tx1"/>
                </a:solidFill>
              </a:rPr>
              <a:t>EK-9</a:t>
            </a:r>
            <a:r>
              <a:rPr lang="tr-TR" dirty="0">
                <a:solidFill>
                  <a:schemeClr val="tx1"/>
                </a:solidFill>
              </a:rPr>
              <a:t>’a, İşletme stajını yapanlar </a:t>
            </a:r>
            <a:r>
              <a:rPr lang="tr-TR" b="1" dirty="0">
                <a:solidFill>
                  <a:schemeClr val="tx1"/>
                </a:solidFill>
              </a:rPr>
              <a:t>EK-10</a:t>
            </a:r>
            <a:r>
              <a:rPr lang="tr-TR" dirty="0">
                <a:solidFill>
                  <a:schemeClr val="tx1"/>
                </a:solidFill>
              </a:rPr>
              <a:t>’a göre raporlarınızı hazırlayınız. 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Hazırladığınız staj raporunun her sayfasını firma yetkilisine imzalatıp </a:t>
            </a:r>
            <a:r>
              <a:rPr lang="tr-TR" dirty="0" err="1">
                <a:solidFill>
                  <a:schemeClr val="tx1"/>
                </a:solidFill>
              </a:rPr>
              <a:t>ciltlettikten</a:t>
            </a:r>
            <a:r>
              <a:rPr lang="tr-TR" dirty="0">
                <a:solidFill>
                  <a:schemeClr val="tx1"/>
                </a:solidFill>
              </a:rPr>
              <a:t> sonra, pratik sicil fişiyle (kapalı zarf içinde olmalı) birlikte Bölüm Başkanlığına </a:t>
            </a:r>
            <a:r>
              <a:rPr lang="tr-TR" b="1" dirty="0">
                <a:solidFill>
                  <a:schemeClr val="tx1"/>
                </a:solidFill>
              </a:rPr>
              <a:t>en geç eğitim ve öğretimin başladığı tarihi takip eden </a:t>
            </a:r>
            <a:r>
              <a:rPr lang="tr-TR" b="1">
                <a:solidFill>
                  <a:schemeClr val="tx1"/>
                </a:solidFill>
              </a:rPr>
              <a:t>15 günlük sürenin </a:t>
            </a:r>
            <a:r>
              <a:rPr lang="tr-TR" b="1" dirty="0">
                <a:solidFill>
                  <a:schemeClr val="tx1"/>
                </a:solidFill>
              </a:rPr>
              <a:t>son iş günü saat 17:00’ye</a:t>
            </a:r>
            <a:r>
              <a:rPr lang="tr-TR" dirty="0">
                <a:solidFill>
                  <a:schemeClr val="tx1"/>
                </a:solidFill>
              </a:rPr>
              <a:t> kadar teslim ediniz.</a:t>
            </a:r>
          </a:p>
          <a:p>
            <a:pPr algn="just"/>
            <a:endParaRPr lang="tr-TR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1:</a:t>
            </a:r>
            <a:r>
              <a:rPr lang="tr-TR" dirty="0">
                <a:solidFill>
                  <a:schemeClr val="tx1"/>
                </a:solidFill>
              </a:rPr>
              <a:t> Yukarıdaki adımlarda bahsi geçen tüm form, belge vb. evraklar bölüm web sitemizin </a:t>
            </a:r>
            <a:r>
              <a:rPr lang="tr-TR" b="1" dirty="0">
                <a:solidFill>
                  <a:schemeClr val="tx1"/>
                </a:solidFill>
              </a:rPr>
              <a:t>Staj Evrakları</a:t>
            </a:r>
            <a:r>
              <a:rPr lang="tr-TR" dirty="0">
                <a:solidFill>
                  <a:schemeClr val="tx1"/>
                </a:solidFill>
              </a:rPr>
              <a:t> sayfasından indirilebilir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STAJ BAŞVURUSUNDA İZLENECEK ADIMLAR</a:t>
            </a:r>
          </a:p>
        </p:txBody>
      </p:sp>
    </p:spTree>
    <p:extLst>
      <p:ext uri="{BB962C8B-B14F-4D97-AF65-F5344CB8AC3E}">
        <p14:creationId xmlns:p14="http://schemas.microsoft.com/office/powerpoint/2010/main" val="4246597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67429" y="1799771"/>
            <a:ext cx="9260114" cy="4111451"/>
          </a:xfrm>
        </p:spPr>
        <p:txBody>
          <a:bodyPr/>
          <a:lstStyle/>
          <a:p>
            <a:pPr algn="just"/>
            <a:r>
              <a:rPr lang="tr-TR" b="1" dirty="0">
                <a:solidFill>
                  <a:schemeClr val="tx1"/>
                </a:solidFill>
              </a:rPr>
              <a:t>Not 2</a:t>
            </a:r>
            <a:r>
              <a:rPr lang="tr-TR" dirty="0">
                <a:solidFill>
                  <a:schemeClr val="tx1"/>
                </a:solidFill>
              </a:rPr>
              <a:t>: Staj yapılacak işyeri ayrıca stajın zorunlu olarak yapıldığına dair bir belge ve Staj sigortasının Üniversitemiz tarafından yapıldığına dair bir belge isterse bu belgeler Bölüm Başkanlığımız tarafından verilebilir.</a:t>
            </a:r>
          </a:p>
          <a:p>
            <a:pPr marL="0" indent="0" algn="just">
              <a:buNone/>
            </a:pPr>
            <a:endParaRPr lang="tr-TR" b="1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3:</a:t>
            </a:r>
            <a:r>
              <a:rPr lang="tr-TR" dirty="0">
                <a:solidFill>
                  <a:schemeClr val="tx1"/>
                </a:solidFill>
              </a:rPr>
              <a:t> Stajlar ile ilgili tüm konularda ilgili staj komisyonu üyeleri ile görüşebilirsiniz. Staj Komisyonu Üyeleri: </a:t>
            </a:r>
            <a:r>
              <a:rPr lang="tr-TR" b="1" dirty="0">
                <a:solidFill>
                  <a:schemeClr val="tx1"/>
                </a:solidFill>
              </a:rPr>
              <a:t>Arş. Gör. Kamil ÇÖLBAY (imalat), Arş. Gör. Aslıhan Fatma KULA (yönetim)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b="1" dirty="0">
                <a:solidFill>
                  <a:schemeClr val="tx1"/>
                </a:solidFill>
              </a:rPr>
              <a:t>Arş. Gör. Hakan ERDEŞ (işletme).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Not 4:</a:t>
            </a:r>
            <a:r>
              <a:rPr lang="tr-TR" dirty="0">
                <a:solidFill>
                  <a:schemeClr val="tx1"/>
                </a:solidFill>
              </a:rPr>
              <a:t> Staj süresinde </a:t>
            </a:r>
            <a:r>
              <a:rPr lang="tr-TR" b="1" dirty="0">
                <a:solidFill>
                  <a:schemeClr val="tx1"/>
                </a:solidFill>
              </a:rPr>
              <a:t>iş kazası geçirilmesi durumunda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u="sng" dirty="0">
                <a:solidFill>
                  <a:schemeClr val="tx1"/>
                </a:solidFill>
              </a:rPr>
              <a:t>aynı gün içinde Fakülteye (Bölüme) bilgi verilmesi gerekmektedir.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STAJ BAŞVURUSUNDA İZLENECEK ADIMLAR</a:t>
            </a:r>
          </a:p>
        </p:txBody>
      </p:sp>
    </p:spTree>
    <p:extLst>
      <p:ext uri="{BB962C8B-B14F-4D97-AF65-F5344CB8AC3E}">
        <p14:creationId xmlns:p14="http://schemas.microsoft.com/office/powerpoint/2010/main" val="252846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STAJIN AMACI VE TÜRLERİ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1943" y="1780674"/>
            <a:ext cx="9022669" cy="41305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u="sng" dirty="0"/>
              <a:t>Stajın Amacı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Öğrencilerimizin eğitim-öğretim süresi boyunca görmüş oldukları 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dersleri uygulayarak pekiştirmelerini, </a:t>
            </a:r>
          </a:p>
          <a:p>
            <a:pPr lvl="1" algn="just"/>
            <a:r>
              <a:rPr lang="tr-TR" dirty="0">
                <a:solidFill>
                  <a:srgbClr val="0070C0"/>
                </a:solidFill>
              </a:rPr>
              <a:t>bölüm ile ilgili iş alanlarını tanımalarını,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iş yerlerindeki uygulamaları,</a:t>
            </a:r>
          </a:p>
          <a:p>
            <a:pPr marL="457200" lvl="1" indent="0" algn="just">
              <a:buNone/>
            </a:pPr>
            <a:r>
              <a:rPr lang="tr-TR" dirty="0">
                <a:solidFill>
                  <a:schemeClr val="tx1"/>
                </a:solidFill>
              </a:rPr>
              <a:t>öğrenmelerini sağlamaktır. </a:t>
            </a:r>
          </a:p>
          <a:p>
            <a:pPr algn="just"/>
            <a:r>
              <a:rPr lang="tr-TR" b="1" u="sng" dirty="0"/>
              <a:t>Stajın Türleri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Bu amaçla toplam altmış </a:t>
            </a:r>
            <a:r>
              <a:rPr lang="tr-TR" dirty="0">
                <a:solidFill>
                  <a:srgbClr val="FF0000"/>
                </a:solidFill>
              </a:rPr>
              <a:t>(60) işgününden oluşan </a:t>
            </a:r>
            <a:r>
              <a:rPr lang="tr-TR" dirty="0">
                <a:solidFill>
                  <a:srgbClr val="0070C0"/>
                </a:solidFill>
              </a:rPr>
              <a:t>üç (3) ayrı staj yapmaları </a:t>
            </a:r>
            <a:r>
              <a:rPr lang="tr-TR" dirty="0">
                <a:solidFill>
                  <a:schemeClr val="tx1"/>
                </a:solidFill>
              </a:rPr>
              <a:t>uygun görülmüştür. 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Staj–1 (İmalat) 2. yarıyıldan sonra 20 iş günü (4 hafta) 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Staj–2 (Yönetim) 4. yarıyıldan sonra 20 iş günü (4 hafta) </a:t>
            </a:r>
          </a:p>
          <a:p>
            <a:pPr lvl="1" algn="just"/>
            <a:r>
              <a:rPr lang="tr-TR" dirty="0">
                <a:solidFill>
                  <a:srgbClr val="00B050"/>
                </a:solidFill>
              </a:rPr>
              <a:t>Staj–3 (İşletme) 6. yarıyıldan sonra 20 iş günü (4 hafta)</a:t>
            </a:r>
          </a:p>
        </p:txBody>
      </p:sp>
    </p:spTree>
    <p:extLst>
      <p:ext uri="{BB962C8B-B14F-4D97-AF65-F5344CB8AC3E}">
        <p14:creationId xmlns:p14="http://schemas.microsoft.com/office/powerpoint/2010/main" val="347810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STAJ TÜRLERİNİN AMACI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4857" y="1780674"/>
            <a:ext cx="9109755" cy="413054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Staj–1 (İmalat), </a:t>
            </a:r>
            <a:r>
              <a:rPr lang="tr-TR" dirty="0">
                <a:solidFill>
                  <a:schemeClr val="tx1"/>
                </a:solidFill>
              </a:rPr>
              <a:t>üretimde kullanılan makine ve malzeme gibi fiziki öğelerin ve bunlar arasındaki ilişkilerin öğrenilmesi, atölye düzeyinde işlerin nasıl yapıldığının anlaşılması ve diğer stajlara bir altyapı oluşturulması amaçlarıyla yapılmaktadır.</a:t>
            </a:r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rgbClr val="0070C0"/>
                </a:solidFill>
              </a:rPr>
              <a:t>Staj–2 (Yönetim), </a:t>
            </a:r>
            <a:r>
              <a:rPr lang="tr-TR" dirty="0">
                <a:solidFill>
                  <a:schemeClr val="tx1"/>
                </a:solidFill>
              </a:rPr>
              <a:t>endüstri mühendislerinin işletmelerde görev alabileceği temel alanların ve konuların anlaşılabilmesi ve işletmelerin yönetim ve örgütlenme biçiminin tanınması amaçlarıyla yapılmaktadır.</a:t>
            </a:r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rgbClr val="00B050"/>
                </a:solidFill>
              </a:rPr>
              <a:t>Staj–3 (İşletme), </a:t>
            </a:r>
            <a:r>
              <a:rPr lang="tr-TR" dirty="0">
                <a:solidFill>
                  <a:schemeClr val="tx1"/>
                </a:solidFill>
              </a:rPr>
              <a:t>endüstri mühendislerinin işletmelerde görev alabileceği temel alanların ve konuların anlaşılabilmesi ve bugüne kadar derslerde aktarılan konularla ilgili temel tekniklerin ve yöntemlerin işletmede uygulanarak öğrenciye deneyim kazandırılması amaçlarıyla yapılmaktadır.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1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400" dirty="0"/>
              <a:t>STAJ İLE İLGİLİ DİKKAT EDİLECEK HUSUSLAR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1943" y="1624263"/>
            <a:ext cx="9022669" cy="4286959"/>
          </a:xfrm>
        </p:spPr>
        <p:txBody>
          <a:bodyPr>
            <a:normAutofit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Staj Yapılacak Yeri Kim Belirler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Staj yapacak öğrencilerin </a:t>
            </a:r>
            <a:r>
              <a:rPr lang="tr-TR" b="1" dirty="0">
                <a:solidFill>
                  <a:srgbClr val="FF0000"/>
                </a:solidFill>
              </a:rPr>
              <a:t>kendileri belirler </a:t>
            </a:r>
          </a:p>
          <a:p>
            <a:pPr algn="just"/>
            <a:r>
              <a:rPr lang="tr-TR" b="1" dirty="0">
                <a:solidFill>
                  <a:srgbClr val="0070C0"/>
                </a:solidFill>
              </a:rPr>
              <a:t>Staj Nerede Yapılır</a:t>
            </a:r>
          </a:p>
          <a:p>
            <a:pPr lvl="1" algn="just"/>
            <a:r>
              <a:rPr lang="tr-TR" dirty="0">
                <a:solidFill>
                  <a:srgbClr val="0070C0"/>
                </a:solidFill>
              </a:rPr>
              <a:t>Mamul üretimi yapan kamu veya özel sektör kurumlarında yapılır.</a:t>
            </a:r>
          </a:p>
          <a:p>
            <a:pPr algn="just"/>
            <a:r>
              <a:rPr lang="tr-TR" b="1" dirty="0"/>
              <a:t>Staj Yapılacak Kurumda </a:t>
            </a:r>
          </a:p>
          <a:p>
            <a:pPr lvl="1" algn="just"/>
            <a:r>
              <a:rPr lang="tr-TR" dirty="0">
                <a:solidFill>
                  <a:schemeClr val="tx1"/>
                </a:solidFill>
              </a:rPr>
              <a:t>İmalat Stajı için Endüstri Mühendisinin çalışıyor olması ve kurumdaki çalışan sayısının ise en az 20 olması gerekir. </a:t>
            </a:r>
          </a:p>
          <a:p>
            <a:pPr lvl="1" algn="just"/>
            <a:r>
              <a:rPr lang="tr-TR" dirty="0">
                <a:solidFill>
                  <a:schemeClr val="tx1"/>
                </a:solidFill>
              </a:rPr>
              <a:t>Yönetim Stajı için en az bir Endüstri Mühendisinin çalışıyor olması ve kurumdaki çalışan sayısının ise en az 20 olması zorunludur. </a:t>
            </a:r>
          </a:p>
          <a:p>
            <a:pPr algn="just"/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8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400" dirty="0"/>
              <a:t>STAJ İLE İLGİLİ DİKKAT EDİLECEK HUSUSLAR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0971" y="1592178"/>
            <a:ext cx="8993641" cy="48594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Staja Ne Zaman Başlanır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Staja sınavlar bittikten sonraki ilk Pazartesi günü başlanabilir.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b="1" dirty="0">
                <a:solidFill>
                  <a:srgbClr val="0070C0"/>
                </a:solidFill>
              </a:rPr>
              <a:t>Hangi Günlerde Staj Yapılır </a:t>
            </a:r>
          </a:p>
          <a:p>
            <a:pPr lvl="1" algn="just"/>
            <a:r>
              <a:rPr lang="tr-TR" dirty="0">
                <a:solidFill>
                  <a:srgbClr val="0070C0"/>
                </a:solidFill>
              </a:rPr>
              <a:t>Stajlar, hafta içi işgünlerinde yapılır. </a:t>
            </a:r>
            <a:r>
              <a:rPr lang="tr-TR" b="1" u="sng" dirty="0">
                <a:solidFill>
                  <a:srgbClr val="0070C0"/>
                </a:solidFill>
              </a:rPr>
              <a:t>Resmi tatil günleri staj süresine dâhil değildir.</a:t>
            </a:r>
          </a:p>
          <a:p>
            <a:pPr lvl="1" algn="just"/>
            <a:r>
              <a:rPr lang="tr-TR" b="1" u="sng" dirty="0">
                <a:solidFill>
                  <a:srgbClr val="0070C0"/>
                </a:solidFill>
              </a:rPr>
              <a:t>15 Temmuz 2025 (Demokrasi ve Millî Birlik Günü) ve 30 Ağustos 2025 (Zafer Bayramı) staja DAHİL DEĞİLDİR.</a:t>
            </a:r>
          </a:p>
          <a:p>
            <a:pPr algn="just"/>
            <a:endParaRPr lang="tr-TR" b="1" u="sng" dirty="0">
              <a:solidFill>
                <a:srgbClr val="0070C0"/>
              </a:solidFill>
            </a:endParaRPr>
          </a:p>
          <a:p>
            <a:pPr algn="just"/>
            <a:r>
              <a:rPr lang="tr-TR" b="1" dirty="0"/>
              <a:t>Staj Sigortası Kim Tarafından Yapılır</a:t>
            </a:r>
          </a:p>
          <a:p>
            <a:pPr lvl="1" algn="just"/>
            <a:r>
              <a:rPr lang="tr-TR" dirty="0">
                <a:solidFill>
                  <a:schemeClr val="tx1"/>
                </a:solidFill>
              </a:rPr>
              <a:t>Öğrencilerin staj sigortası Fakülte tarafından yapılır. </a:t>
            </a:r>
          </a:p>
          <a:p>
            <a:pPr lvl="1" algn="just"/>
            <a:endParaRPr lang="tr-TR" dirty="0"/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Staj Yönergesi ve Evraklarına Nereden Ulaşılır</a:t>
            </a:r>
          </a:p>
          <a:p>
            <a:pPr lvl="1" algn="just"/>
            <a:r>
              <a:rPr lang="tr-TR" dirty="0">
                <a:solidFill>
                  <a:srgbClr val="FF0000"/>
                </a:solidFill>
              </a:rPr>
              <a:t>Staj yönergesine ve başvuru evraklarına bölüm web sitemizin Staj Evrakları sayfasından ulaşabilirsiniz.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276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STAJ RAPORU SON TESLİM TARİHİ VE DEĞERLENDİRİLMESİ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65829" y="2133600"/>
            <a:ext cx="9138783" cy="3777622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Her öğrenci staj çalışmaları hakkında bölüm staj komisyonunca belirlenecek formata uygun olarak düzenleyeceği raporu, Bölüm Başkanlığına en geç </a:t>
            </a:r>
            <a:r>
              <a:rPr lang="tr-TR" b="1" u="sng" dirty="0">
                <a:solidFill>
                  <a:schemeClr val="tx1"/>
                </a:solidFill>
              </a:rPr>
              <a:t>eğitim ve öğretimin başladığı tarihi takip eden on beş günlük sürenin son iş günü saat 17:00’ye </a:t>
            </a:r>
            <a:r>
              <a:rPr lang="tr-TR" dirty="0">
                <a:solidFill>
                  <a:schemeClr val="tx1"/>
                </a:solidFill>
              </a:rPr>
              <a:t>kadar teslim etmek zorundadır. Belirtilen tarihe kadar teslim edilmeyen raporlar dikkate alınmaz. 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algn="just"/>
            <a:r>
              <a:rPr lang="tr-TR" dirty="0">
                <a:solidFill>
                  <a:schemeClr val="tx1"/>
                </a:solidFill>
              </a:rPr>
              <a:t>Bölüm Staj Komisyonu tarafından yapılan değerlendirme sonucunda başarısız olan öğrencilerin stajlarını yinelemesi zorunludur.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460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2025 YILI YAZ DÖNEMİ STAJ BAŞVURU DUYURUSU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93257" y="2133600"/>
            <a:ext cx="9211355" cy="3777622"/>
          </a:xfrm>
        </p:spPr>
        <p:txBody>
          <a:bodyPr/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Bölümümüz öğrencilerinin 2024-2025 yaz döneminde staj yapacakları işletmelerin belirlenmesi ve onaylanması sürecinde izlenecek adımlar aşağıda şekilde belirlenmiştir. Üniversite senatosu veya Dekanlık tarafından staj ile ilgili yapılacak duyurular bölüm web sayfasında anında yayınlanacaktır. </a:t>
            </a:r>
            <a:endParaRPr lang="tr-TR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8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2704685" y="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86925671"/>
              </p:ext>
            </p:extLst>
          </p:nvPr>
        </p:nvGraphicFramePr>
        <p:xfrm>
          <a:off x="2704685" y="1296130"/>
          <a:ext cx="895531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1563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2704685" y="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tr-TR" dirty="0"/>
            </a:br>
            <a:r>
              <a:rPr lang="tr-TR" dirty="0"/>
              <a:t>STAJ BAŞVURUSUNDA İZLENECEK ADIMLAR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820393034"/>
              </p:ext>
            </p:extLst>
          </p:nvPr>
        </p:nvGraphicFramePr>
        <p:xfrm>
          <a:off x="2704685" y="1280890"/>
          <a:ext cx="895531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73307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3339</TotalTime>
  <Words>1489</Words>
  <Application>Microsoft Office PowerPoint</Application>
  <PresentationFormat>Geniş ekran</PresentationFormat>
  <Paragraphs>135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Duman</vt:lpstr>
      <vt:lpstr>KONYA TEKNİK ÜNİVERSİTESİ  MÜHENDİSLİK VE DOĞA BİLİMLERİ FAKÜLTESİ ENDÜSTRİ MÜHENDİSLİĞİ BÖLÜMÜ  STAJ BİLGİLENDİRMESİ</vt:lpstr>
      <vt:lpstr>STAJIN AMACI VE TÜRLERİ  </vt:lpstr>
      <vt:lpstr>STAJ TÜRLERİNİN AMACI  </vt:lpstr>
      <vt:lpstr>STAJ İLE İLGİLİ DİKKAT EDİLECEK HUSUSLAR </vt:lpstr>
      <vt:lpstr>STAJ İLE İLGİLİ DİKKAT EDİLECEK HUSUSLAR </vt:lpstr>
      <vt:lpstr>STAJ RAPORU SON TESLİM TARİHİ VE DEĞERLENDİRİLMESİ </vt:lpstr>
      <vt:lpstr>2025 YILI YAZ DÖNEMİ STAJ BAŞVURU DUYURUSU </vt:lpstr>
      <vt:lpstr>PowerPoint Sunusu</vt:lpstr>
      <vt:lpstr>PowerPoint Sunusu</vt:lpstr>
      <vt:lpstr> STAJ BAŞVURUSUNDA İZLENECEK ADIMLAR</vt:lpstr>
      <vt:lpstr> STAJ BAŞVURUSUNDA İZLENECEK ADIMLAR</vt:lpstr>
      <vt:lpstr>KODLARDAN HANGİSİNİ GİRMELİYİM ?</vt:lpstr>
      <vt:lpstr>PowerPoint Sunusu</vt:lpstr>
      <vt:lpstr>PowerPoint Sunusu</vt:lpstr>
      <vt:lpstr>PowerPoint Sunusu</vt:lpstr>
      <vt:lpstr>STAJ BAŞVURUSUNDA İZLENECEK ADIMLAR</vt:lpstr>
      <vt:lpstr>STAJ BAŞVURUSUNDA İZLENECEK ADIMLAR</vt:lpstr>
      <vt:lpstr>STAJ BAŞVURUSUNDA İZLENECEK ADIMLAR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Sarucan</dc:creator>
  <cp:lastModifiedBy>ASLIHAN FATMA KULA</cp:lastModifiedBy>
  <cp:revision>188</cp:revision>
  <dcterms:created xsi:type="dcterms:W3CDTF">2017-12-27T16:26:28Z</dcterms:created>
  <dcterms:modified xsi:type="dcterms:W3CDTF">2025-02-07T14:43:48Z</dcterms:modified>
</cp:coreProperties>
</file>